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70" r:id="rId3"/>
    <p:sldId id="267" r:id="rId4"/>
    <p:sldId id="271" r:id="rId5"/>
    <p:sldId id="272" r:id="rId6"/>
    <p:sldId id="273" r:id="rId7"/>
    <p:sldId id="276" r:id="rId8"/>
    <p:sldId id="277" r:id="rId9"/>
    <p:sldId id="274" r:id="rId10"/>
    <p:sldId id="275" r:id="rId11"/>
    <p:sldId id="265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4FBB"/>
    <a:srgbClr val="6CE4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3772AA-E7F5-48EE-908E-6DD506B169C7}" v="99" dt="2023-05-23T15:34:35.9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08" y="1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 Wehberg Paul" userId="83b3d06b-e16a-41d0-a933-19e05d6dd32a" providerId="ADAL" clId="{803772AA-E7F5-48EE-908E-6DD506B169C7}"/>
    <pc:docChg chg="undo custSel addSld delSld modSld">
      <pc:chgData name="S Wehberg Paul" userId="83b3d06b-e16a-41d0-a933-19e05d6dd32a" providerId="ADAL" clId="{803772AA-E7F5-48EE-908E-6DD506B169C7}" dt="2023-05-23T15:34:50.863" v="795" actId="1076"/>
      <pc:docMkLst>
        <pc:docMk/>
      </pc:docMkLst>
      <pc:sldChg chg="modSp mod">
        <pc:chgData name="S Wehberg Paul" userId="83b3d06b-e16a-41d0-a933-19e05d6dd32a" providerId="ADAL" clId="{803772AA-E7F5-48EE-908E-6DD506B169C7}" dt="2023-05-23T14:47:26.784" v="647" actId="20577"/>
        <pc:sldMkLst>
          <pc:docMk/>
          <pc:sldMk cId="3212899767" sldId="265"/>
        </pc:sldMkLst>
        <pc:spChg chg="mod">
          <ac:chgData name="S Wehberg Paul" userId="83b3d06b-e16a-41d0-a933-19e05d6dd32a" providerId="ADAL" clId="{803772AA-E7F5-48EE-908E-6DD506B169C7}" dt="2023-05-23T14:47:26.784" v="647" actId="20577"/>
          <ac:spMkLst>
            <pc:docMk/>
            <pc:sldMk cId="3212899767" sldId="265"/>
            <ac:spMk id="3" creationId="{42769C6D-2870-08D8-2190-5AB1494C17AA}"/>
          </ac:spMkLst>
        </pc:spChg>
      </pc:sldChg>
      <pc:sldChg chg="modSp mod">
        <pc:chgData name="S Wehberg Paul" userId="83b3d06b-e16a-41d0-a933-19e05d6dd32a" providerId="ADAL" clId="{803772AA-E7F5-48EE-908E-6DD506B169C7}" dt="2023-05-23T13:42:49.554" v="187" actId="207"/>
        <pc:sldMkLst>
          <pc:docMk/>
          <pc:sldMk cId="3661785599" sldId="270"/>
        </pc:sldMkLst>
        <pc:spChg chg="mod">
          <ac:chgData name="S Wehberg Paul" userId="83b3d06b-e16a-41d0-a933-19e05d6dd32a" providerId="ADAL" clId="{803772AA-E7F5-48EE-908E-6DD506B169C7}" dt="2023-05-23T13:42:49.554" v="187" actId="207"/>
          <ac:spMkLst>
            <pc:docMk/>
            <pc:sldMk cId="3661785599" sldId="270"/>
            <ac:spMk id="4" creationId="{1F683BAC-8649-7944-4257-E7212A985A4E}"/>
          </ac:spMkLst>
        </pc:spChg>
      </pc:sldChg>
      <pc:sldChg chg="addSp delSp modSp new mod">
        <pc:chgData name="S Wehberg Paul" userId="83b3d06b-e16a-41d0-a933-19e05d6dd32a" providerId="ADAL" clId="{803772AA-E7F5-48EE-908E-6DD506B169C7}" dt="2023-05-23T15:34:50.863" v="795" actId="1076"/>
        <pc:sldMkLst>
          <pc:docMk/>
          <pc:sldMk cId="1670264498" sldId="273"/>
        </pc:sldMkLst>
        <pc:spChg chg="mod">
          <ac:chgData name="S Wehberg Paul" userId="83b3d06b-e16a-41d0-a933-19e05d6dd32a" providerId="ADAL" clId="{803772AA-E7F5-48EE-908E-6DD506B169C7}" dt="2023-05-23T15:22:04.201" v="771" actId="1076"/>
          <ac:spMkLst>
            <pc:docMk/>
            <pc:sldMk cId="1670264498" sldId="273"/>
            <ac:spMk id="2" creationId="{83814C9D-12A0-3F28-B797-E4DA2E1271BB}"/>
          </ac:spMkLst>
        </pc:spChg>
        <pc:spChg chg="del">
          <ac:chgData name="S Wehberg Paul" userId="83b3d06b-e16a-41d0-a933-19e05d6dd32a" providerId="ADAL" clId="{803772AA-E7F5-48EE-908E-6DD506B169C7}" dt="2023-05-23T15:13:00.877" v="743" actId="21"/>
          <ac:spMkLst>
            <pc:docMk/>
            <pc:sldMk cId="1670264498" sldId="273"/>
            <ac:spMk id="3" creationId="{5908E959-6884-B0F7-3F93-01DC9D1453B4}"/>
          </ac:spMkLst>
        </pc:spChg>
        <pc:spChg chg="add mod">
          <ac:chgData name="S Wehberg Paul" userId="83b3d06b-e16a-41d0-a933-19e05d6dd32a" providerId="ADAL" clId="{803772AA-E7F5-48EE-908E-6DD506B169C7}" dt="2023-05-23T15:34:48.448" v="794" actId="1076"/>
          <ac:spMkLst>
            <pc:docMk/>
            <pc:sldMk cId="1670264498" sldId="273"/>
            <ac:spMk id="10" creationId="{1DA0B109-32E5-5D56-9B2C-2157C6C64F4F}"/>
          </ac:spMkLst>
        </pc:spChg>
        <pc:picChg chg="add del mod">
          <ac:chgData name="S Wehberg Paul" userId="83b3d06b-e16a-41d0-a933-19e05d6dd32a" providerId="ADAL" clId="{803772AA-E7F5-48EE-908E-6DD506B169C7}" dt="2023-05-23T15:15:54.418" v="748" actId="21"/>
          <ac:picMkLst>
            <pc:docMk/>
            <pc:sldMk cId="1670264498" sldId="273"/>
            <ac:picMk id="5" creationId="{80E0CCAA-7A33-BFFC-D1A8-B5657DF7E01F}"/>
          </ac:picMkLst>
        </pc:picChg>
        <pc:picChg chg="add mod">
          <ac:chgData name="S Wehberg Paul" userId="83b3d06b-e16a-41d0-a933-19e05d6dd32a" providerId="ADAL" clId="{803772AA-E7F5-48EE-908E-6DD506B169C7}" dt="2023-05-23T15:20:02.495" v="761" actId="1076"/>
          <ac:picMkLst>
            <pc:docMk/>
            <pc:sldMk cId="1670264498" sldId="273"/>
            <ac:picMk id="7" creationId="{A1ED0521-E955-76D4-DC70-CF9DED20D76E}"/>
          </ac:picMkLst>
        </pc:picChg>
        <pc:picChg chg="add mod">
          <ac:chgData name="S Wehberg Paul" userId="83b3d06b-e16a-41d0-a933-19e05d6dd32a" providerId="ADAL" clId="{803772AA-E7F5-48EE-908E-6DD506B169C7}" dt="2023-05-23T15:34:50.863" v="795" actId="1076"/>
          <ac:picMkLst>
            <pc:docMk/>
            <pc:sldMk cId="1670264498" sldId="273"/>
            <ac:picMk id="9" creationId="{D91B3131-FC5E-9C42-A166-9B5DEE90F959}"/>
          </ac:picMkLst>
        </pc:picChg>
      </pc:sldChg>
      <pc:sldChg chg="addSp delSp modSp new mod modAnim">
        <pc:chgData name="S Wehberg Paul" userId="83b3d06b-e16a-41d0-a933-19e05d6dd32a" providerId="ADAL" clId="{803772AA-E7F5-48EE-908E-6DD506B169C7}" dt="2023-05-23T14:41:23.940" v="568" actId="1076"/>
        <pc:sldMkLst>
          <pc:docMk/>
          <pc:sldMk cId="744023054" sldId="274"/>
        </pc:sldMkLst>
        <pc:spChg chg="mod">
          <ac:chgData name="S Wehberg Paul" userId="83b3d06b-e16a-41d0-a933-19e05d6dd32a" providerId="ADAL" clId="{803772AA-E7F5-48EE-908E-6DD506B169C7}" dt="2023-05-23T14:30:37.018" v="272" actId="115"/>
          <ac:spMkLst>
            <pc:docMk/>
            <pc:sldMk cId="744023054" sldId="274"/>
            <ac:spMk id="2" creationId="{5A38A653-85C9-0F8D-3A01-CB2B8E54C1B4}"/>
          </ac:spMkLst>
        </pc:spChg>
        <pc:spChg chg="del">
          <ac:chgData name="S Wehberg Paul" userId="83b3d06b-e16a-41d0-a933-19e05d6dd32a" providerId="ADAL" clId="{803772AA-E7F5-48EE-908E-6DD506B169C7}" dt="2023-05-23T14:28:54.951" v="239" actId="21"/>
          <ac:spMkLst>
            <pc:docMk/>
            <pc:sldMk cId="744023054" sldId="274"/>
            <ac:spMk id="3" creationId="{87EB6989-6C1D-3B74-7742-DCC59601809C}"/>
          </ac:spMkLst>
        </pc:spChg>
        <pc:spChg chg="add mod">
          <ac:chgData name="S Wehberg Paul" userId="83b3d06b-e16a-41d0-a933-19e05d6dd32a" providerId="ADAL" clId="{803772AA-E7F5-48EE-908E-6DD506B169C7}" dt="2023-05-23T14:30:23.510" v="260" actId="1076"/>
          <ac:spMkLst>
            <pc:docMk/>
            <pc:sldMk cId="744023054" sldId="274"/>
            <ac:spMk id="8" creationId="{93F04F53-A892-81A5-62F3-DDBAEE6A5C0A}"/>
          </ac:spMkLst>
        </pc:spChg>
        <pc:spChg chg="add mod">
          <ac:chgData name="S Wehberg Paul" userId="83b3d06b-e16a-41d0-a933-19e05d6dd32a" providerId="ADAL" clId="{803772AA-E7F5-48EE-908E-6DD506B169C7}" dt="2023-05-23T14:30:30.289" v="270" actId="20577"/>
          <ac:spMkLst>
            <pc:docMk/>
            <pc:sldMk cId="744023054" sldId="274"/>
            <ac:spMk id="9" creationId="{4981CC7D-1E95-A0E6-3FEE-DC1A6C8FCE36}"/>
          </ac:spMkLst>
        </pc:spChg>
        <pc:spChg chg="add del">
          <ac:chgData name="S Wehberg Paul" userId="83b3d06b-e16a-41d0-a933-19e05d6dd32a" providerId="ADAL" clId="{803772AA-E7F5-48EE-908E-6DD506B169C7}" dt="2023-05-23T14:31:16.847" v="274" actId="21"/>
          <ac:spMkLst>
            <pc:docMk/>
            <pc:sldMk cId="744023054" sldId="274"/>
            <ac:spMk id="10" creationId="{1E4C540C-796F-C3FA-8DC9-E550CCBE5989}"/>
          </ac:spMkLst>
        </pc:spChg>
        <pc:picChg chg="add mod">
          <ac:chgData name="S Wehberg Paul" userId="83b3d06b-e16a-41d0-a933-19e05d6dd32a" providerId="ADAL" clId="{803772AA-E7F5-48EE-908E-6DD506B169C7}" dt="2023-05-23T14:40:02.797" v="560" actId="1076"/>
          <ac:picMkLst>
            <pc:docMk/>
            <pc:sldMk cId="744023054" sldId="274"/>
            <ac:picMk id="5" creationId="{F179CA54-A429-1C78-A8A7-2B97F3EFB923}"/>
          </ac:picMkLst>
        </pc:picChg>
        <pc:picChg chg="add mod">
          <ac:chgData name="S Wehberg Paul" userId="83b3d06b-e16a-41d0-a933-19e05d6dd32a" providerId="ADAL" clId="{803772AA-E7F5-48EE-908E-6DD506B169C7}" dt="2023-05-23T14:29:51.918" v="248" actId="1076"/>
          <ac:picMkLst>
            <pc:docMk/>
            <pc:sldMk cId="744023054" sldId="274"/>
            <ac:picMk id="7" creationId="{DCBBFE5B-4C35-6B1E-6895-6E24ECAF122C}"/>
          </ac:picMkLst>
        </pc:picChg>
        <pc:picChg chg="add mod">
          <ac:chgData name="S Wehberg Paul" userId="83b3d06b-e16a-41d0-a933-19e05d6dd32a" providerId="ADAL" clId="{803772AA-E7F5-48EE-908E-6DD506B169C7}" dt="2023-05-23T14:32:49.155" v="523" actId="29295"/>
          <ac:picMkLst>
            <pc:docMk/>
            <pc:sldMk cId="744023054" sldId="274"/>
            <ac:picMk id="11" creationId="{0700BB35-BC12-BB76-9D13-489FAF8E568D}"/>
          </ac:picMkLst>
        </pc:picChg>
        <pc:picChg chg="add mod">
          <ac:chgData name="S Wehberg Paul" userId="83b3d06b-e16a-41d0-a933-19e05d6dd32a" providerId="ADAL" clId="{803772AA-E7F5-48EE-908E-6DD506B169C7}" dt="2023-05-23T14:33:10.398" v="530" actId="14100"/>
          <ac:picMkLst>
            <pc:docMk/>
            <pc:sldMk cId="744023054" sldId="274"/>
            <ac:picMk id="12" creationId="{5C9D937E-7F7B-74B7-1D78-932E72CA8984}"/>
          </ac:picMkLst>
        </pc:picChg>
        <pc:picChg chg="add mod">
          <ac:chgData name="S Wehberg Paul" userId="83b3d06b-e16a-41d0-a933-19e05d6dd32a" providerId="ADAL" clId="{803772AA-E7F5-48EE-908E-6DD506B169C7}" dt="2023-05-23T14:41:23.940" v="568" actId="1076"/>
          <ac:picMkLst>
            <pc:docMk/>
            <pc:sldMk cId="744023054" sldId="274"/>
            <ac:picMk id="13" creationId="{25EC7898-A021-02EA-0DC0-80C14C35F075}"/>
          </ac:picMkLst>
        </pc:picChg>
      </pc:sldChg>
      <pc:sldChg chg="addSp delSp modSp new mod modAnim">
        <pc:chgData name="S Wehberg Paul" userId="83b3d06b-e16a-41d0-a933-19e05d6dd32a" providerId="ADAL" clId="{803772AA-E7F5-48EE-908E-6DD506B169C7}" dt="2023-05-23T15:05:49.717" v="741" actId="1076"/>
        <pc:sldMkLst>
          <pc:docMk/>
          <pc:sldMk cId="2193948637" sldId="275"/>
        </pc:sldMkLst>
        <pc:spChg chg="mod">
          <ac:chgData name="S Wehberg Paul" userId="83b3d06b-e16a-41d0-a933-19e05d6dd32a" providerId="ADAL" clId="{803772AA-E7F5-48EE-908E-6DD506B169C7}" dt="2023-05-23T14:48:51.832" v="663" actId="1076"/>
          <ac:spMkLst>
            <pc:docMk/>
            <pc:sldMk cId="2193948637" sldId="275"/>
            <ac:spMk id="2" creationId="{3F9ABC75-B5BD-D164-6000-E70F4B546B26}"/>
          </ac:spMkLst>
        </pc:spChg>
        <pc:spChg chg="del mod">
          <ac:chgData name="S Wehberg Paul" userId="83b3d06b-e16a-41d0-a933-19e05d6dd32a" providerId="ADAL" clId="{803772AA-E7F5-48EE-908E-6DD506B169C7}" dt="2023-05-23T14:53:35.278" v="685" actId="21"/>
          <ac:spMkLst>
            <pc:docMk/>
            <pc:sldMk cId="2193948637" sldId="275"/>
            <ac:spMk id="3" creationId="{C4B19FAA-A890-9D1C-1F76-C8AB5239096D}"/>
          </ac:spMkLst>
        </pc:spChg>
        <pc:spChg chg="add del mod">
          <ac:chgData name="S Wehberg Paul" userId="83b3d06b-e16a-41d0-a933-19e05d6dd32a" providerId="ADAL" clId="{803772AA-E7F5-48EE-908E-6DD506B169C7}" dt="2023-05-23T14:54:18.212" v="698" actId="21"/>
          <ac:spMkLst>
            <pc:docMk/>
            <pc:sldMk cId="2193948637" sldId="275"/>
            <ac:spMk id="6" creationId="{FADEAADF-6E38-9CDD-7E83-EC0FE45ADD87}"/>
          </ac:spMkLst>
        </pc:spChg>
        <pc:spChg chg="add mod">
          <ac:chgData name="S Wehberg Paul" userId="83b3d06b-e16a-41d0-a933-19e05d6dd32a" providerId="ADAL" clId="{803772AA-E7F5-48EE-908E-6DD506B169C7}" dt="2023-05-23T14:55:15.433" v="704" actId="1076"/>
          <ac:spMkLst>
            <pc:docMk/>
            <pc:sldMk cId="2193948637" sldId="275"/>
            <ac:spMk id="7" creationId="{B3D3265A-49C4-7A26-7951-AD3E3A898C40}"/>
          </ac:spMkLst>
        </pc:spChg>
        <pc:spChg chg="add mod">
          <ac:chgData name="S Wehberg Paul" userId="83b3d06b-e16a-41d0-a933-19e05d6dd32a" providerId="ADAL" clId="{803772AA-E7F5-48EE-908E-6DD506B169C7}" dt="2023-05-23T15:05:28.561" v="738" actId="1076"/>
          <ac:spMkLst>
            <pc:docMk/>
            <pc:sldMk cId="2193948637" sldId="275"/>
            <ac:spMk id="14" creationId="{BD4ACF1C-ADE1-6416-35FA-A2F486EB6895}"/>
          </ac:spMkLst>
        </pc:spChg>
        <pc:spChg chg="add mod">
          <ac:chgData name="S Wehberg Paul" userId="83b3d06b-e16a-41d0-a933-19e05d6dd32a" providerId="ADAL" clId="{803772AA-E7F5-48EE-908E-6DD506B169C7}" dt="2023-05-23T15:05:36.525" v="739" actId="1076"/>
          <ac:spMkLst>
            <pc:docMk/>
            <pc:sldMk cId="2193948637" sldId="275"/>
            <ac:spMk id="15" creationId="{AD8840A3-81F5-7D0A-6E68-6A8B67BE0EEB}"/>
          </ac:spMkLst>
        </pc:spChg>
        <pc:spChg chg="add mod">
          <ac:chgData name="S Wehberg Paul" userId="83b3d06b-e16a-41d0-a933-19e05d6dd32a" providerId="ADAL" clId="{803772AA-E7F5-48EE-908E-6DD506B169C7}" dt="2023-05-23T14:48:28.979" v="658" actId="1076"/>
          <ac:spMkLst>
            <pc:docMk/>
            <pc:sldMk cId="2193948637" sldId="275"/>
            <ac:spMk id="17" creationId="{46AC1AC4-7916-B5FC-42C9-325952723500}"/>
          </ac:spMkLst>
        </pc:spChg>
        <pc:spChg chg="add del mod">
          <ac:chgData name="S Wehberg Paul" userId="83b3d06b-e16a-41d0-a933-19e05d6dd32a" providerId="ADAL" clId="{803772AA-E7F5-48EE-908E-6DD506B169C7}" dt="2023-05-23T14:53:47.933" v="689" actId="21"/>
          <ac:spMkLst>
            <pc:docMk/>
            <pc:sldMk cId="2193948637" sldId="275"/>
            <ac:spMk id="19" creationId="{3019B603-6F51-DD87-2832-5DFC8A3BCF5A}"/>
          </ac:spMkLst>
        </pc:spChg>
        <pc:spChg chg="add del">
          <ac:chgData name="S Wehberg Paul" userId="83b3d06b-e16a-41d0-a933-19e05d6dd32a" providerId="ADAL" clId="{803772AA-E7F5-48EE-908E-6DD506B169C7}" dt="2023-05-23T14:53:43.874" v="687" actId="21"/>
          <ac:spMkLst>
            <pc:docMk/>
            <pc:sldMk cId="2193948637" sldId="275"/>
            <ac:spMk id="21" creationId="{4950F7FF-BF6F-AD75-527B-73F91EF290CC}"/>
          </ac:spMkLst>
        </pc:spChg>
        <pc:spChg chg="add mod">
          <ac:chgData name="S Wehberg Paul" userId="83b3d06b-e16a-41d0-a933-19e05d6dd32a" providerId="ADAL" clId="{803772AA-E7F5-48EE-908E-6DD506B169C7}" dt="2023-05-23T14:53:21.175" v="681" actId="1076"/>
          <ac:spMkLst>
            <pc:docMk/>
            <pc:sldMk cId="2193948637" sldId="275"/>
            <ac:spMk id="22" creationId="{3820A269-EFDB-60E9-676F-412D07A9D040}"/>
          </ac:spMkLst>
        </pc:spChg>
        <pc:spChg chg="add del mod">
          <ac:chgData name="S Wehberg Paul" userId="83b3d06b-e16a-41d0-a933-19e05d6dd32a" providerId="ADAL" clId="{803772AA-E7F5-48EE-908E-6DD506B169C7}" dt="2023-05-23T14:53:50.656" v="690" actId="21"/>
          <ac:spMkLst>
            <pc:docMk/>
            <pc:sldMk cId="2193948637" sldId="275"/>
            <ac:spMk id="24" creationId="{A19E5BA9-3F5F-3F44-96C6-07778C7C41FA}"/>
          </ac:spMkLst>
        </pc:spChg>
        <pc:spChg chg="add mod">
          <ac:chgData name="S Wehberg Paul" userId="83b3d06b-e16a-41d0-a933-19e05d6dd32a" providerId="ADAL" clId="{803772AA-E7F5-48EE-908E-6DD506B169C7}" dt="2023-05-23T14:54:15.791" v="697" actId="1076"/>
          <ac:spMkLst>
            <pc:docMk/>
            <pc:sldMk cId="2193948637" sldId="275"/>
            <ac:spMk id="27" creationId="{8B22CC50-7150-D873-F8DF-1143073041C6}"/>
          </ac:spMkLst>
        </pc:spChg>
        <pc:picChg chg="add mod">
          <ac:chgData name="S Wehberg Paul" userId="83b3d06b-e16a-41d0-a933-19e05d6dd32a" providerId="ADAL" clId="{803772AA-E7F5-48EE-908E-6DD506B169C7}" dt="2023-05-23T14:48:30.941" v="659" actId="1076"/>
          <ac:picMkLst>
            <pc:docMk/>
            <pc:sldMk cId="2193948637" sldId="275"/>
            <ac:picMk id="16" creationId="{CBD03D68-4A62-73EF-24E9-1E20C4255D0A}"/>
          </ac:picMkLst>
        </pc:picChg>
        <pc:picChg chg="add mod">
          <ac:chgData name="S Wehberg Paul" userId="83b3d06b-e16a-41d0-a933-19e05d6dd32a" providerId="ADAL" clId="{803772AA-E7F5-48EE-908E-6DD506B169C7}" dt="2023-05-23T15:05:49.717" v="741" actId="1076"/>
          <ac:picMkLst>
            <pc:docMk/>
            <pc:sldMk cId="2193948637" sldId="275"/>
            <ac:picMk id="30" creationId="{F7E36723-1A68-96B8-A9D2-18794938B369}"/>
          </ac:picMkLst>
        </pc:picChg>
        <pc:picChg chg="add mod">
          <ac:chgData name="S Wehberg Paul" userId="83b3d06b-e16a-41d0-a933-19e05d6dd32a" providerId="ADAL" clId="{803772AA-E7F5-48EE-908E-6DD506B169C7}" dt="2023-05-23T15:05:09.967" v="734" actId="1076"/>
          <ac:picMkLst>
            <pc:docMk/>
            <pc:sldMk cId="2193948637" sldId="275"/>
            <ac:picMk id="2050" creationId="{3BCE08EC-F3A0-9CD5-56F6-A80E3C34EE54}"/>
          </ac:picMkLst>
        </pc:picChg>
        <pc:picChg chg="add mod">
          <ac:chgData name="S Wehberg Paul" userId="83b3d06b-e16a-41d0-a933-19e05d6dd32a" providerId="ADAL" clId="{803772AA-E7F5-48EE-908E-6DD506B169C7}" dt="2023-05-23T15:05:23.440" v="736" actId="1076"/>
          <ac:picMkLst>
            <pc:docMk/>
            <pc:sldMk cId="2193948637" sldId="275"/>
            <ac:picMk id="2052" creationId="{26C7C39D-6EC1-AA21-8A7C-6D8A880BCB74}"/>
          </ac:picMkLst>
        </pc:picChg>
        <pc:picChg chg="add del mod">
          <ac:chgData name="S Wehberg Paul" userId="83b3d06b-e16a-41d0-a933-19e05d6dd32a" providerId="ADAL" clId="{803772AA-E7F5-48EE-908E-6DD506B169C7}" dt="2023-05-23T14:51:27.711" v="669" actId="21"/>
          <ac:picMkLst>
            <pc:docMk/>
            <pc:sldMk cId="2193948637" sldId="275"/>
            <ac:picMk id="2054" creationId="{38615D9C-6FF5-19B1-8249-53B71FBDB381}"/>
          </ac:picMkLst>
        </pc:picChg>
        <pc:picChg chg="add del">
          <ac:chgData name="S Wehberg Paul" userId="83b3d06b-e16a-41d0-a933-19e05d6dd32a" providerId="ADAL" clId="{803772AA-E7F5-48EE-908E-6DD506B169C7}" dt="2023-05-23T14:52:10.019" v="671" actId="21"/>
          <ac:picMkLst>
            <pc:docMk/>
            <pc:sldMk cId="2193948637" sldId="275"/>
            <ac:picMk id="2056" creationId="{D818A472-1695-8849-AE8B-47218E3B2D75}"/>
          </ac:picMkLst>
        </pc:picChg>
        <pc:picChg chg="add mod">
          <ac:chgData name="S Wehberg Paul" userId="83b3d06b-e16a-41d0-a933-19e05d6dd32a" providerId="ADAL" clId="{803772AA-E7F5-48EE-908E-6DD506B169C7}" dt="2023-05-23T14:53:28.609" v="684" actId="1076"/>
          <ac:picMkLst>
            <pc:docMk/>
            <pc:sldMk cId="2193948637" sldId="275"/>
            <ac:picMk id="2058" creationId="{0A34B291-D335-3EEB-0559-B3615085B575}"/>
          </ac:picMkLst>
        </pc:picChg>
        <pc:picChg chg="add mod">
          <ac:chgData name="S Wehberg Paul" userId="83b3d06b-e16a-41d0-a933-19e05d6dd32a" providerId="ADAL" clId="{803772AA-E7F5-48EE-908E-6DD506B169C7}" dt="2023-05-23T14:56:51.213" v="709" actId="1076"/>
          <ac:picMkLst>
            <pc:docMk/>
            <pc:sldMk cId="2193948637" sldId="275"/>
            <ac:picMk id="2060" creationId="{13A28C78-FBE7-6DA1-285B-A154C03A3307}"/>
          </ac:picMkLst>
        </pc:picChg>
        <pc:cxnChg chg="add del">
          <ac:chgData name="S Wehberg Paul" userId="83b3d06b-e16a-41d0-a933-19e05d6dd32a" providerId="ADAL" clId="{803772AA-E7F5-48EE-908E-6DD506B169C7}" dt="2023-05-23T13:42:34.113" v="186" actId="21"/>
          <ac:cxnSpMkLst>
            <pc:docMk/>
            <pc:sldMk cId="2193948637" sldId="275"/>
            <ac:cxnSpMk id="5" creationId="{F517A708-E295-D3B7-531B-168CBAED2D27}"/>
          </ac:cxnSpMkLst>
        </pc:cxnChg>
        <pc:cxnChg chg="add del mod">
          <ac:chgData name="S Wehberg Paul" userId="83b3d06b-e16a-41d0-a933-19e05d6dd32a" providerId="ADAL" clId="{803772AA-E7F5-48EE-908E-6DD506B169C7}" dt="2023-05-23T13:42:32.217" v="185" actId="21"/>
          <ac:cxnSpMkLst>
            <pc:docMk/>
            <pc:sldMk cId="2193948637" sldId="275"/>
            <ac:cxnSpMk id="8" creationId="{8DD5BA45-ABF5-1A6C-491F-222F39DA6419}"/>
          </ac:cxnSpMkLst>
        </pc:cxnChg>
        <pc:cxnChg chg="add mod">
          <ac:chgData name="S Wehberg Paul" userId="83b3d06b-e16a-41d0-a933-19e05d6dd32a" providerId="ADAL" clId="{803772AA-E7F5-48EE-908E-6DD506B169C7}" dt="2023-05-23T14:54:06.441" v="694" actId="14100"/>
          <ac:cxnSpMkLst>
            <pc:docMk/>
            <pc:sldMk cId="2193948637" sldId="275"/>
            <ac:cxnSpMk id="10" creationId="{CC853DDB-B258-624E-262A-021B0BDCD706}"/>
          </ac:cxnSpMkLst>
        </pc:cxnChg>
        <pc:cxnChg chg="add del mod">
          <ac:chgData name="S Wehberg Paul" userId="83b3d06b-e16a-41d0-a933-19e05d6dd32a" providerId="ADAL" clId="{803772AA-E7F5-48EE-908E-6DD506B169C7}" dt="2023-05-23T14:55:23.590" v="705" actId="21"/>
          <ac:cxnSpMkLst>
            <pc:docMk/>
            <pc:sldMk cId="2193948637" sldId="275"/>
            <ac:cxnSpMk id="11" creationId="{04CEA962-8552-861D-0C90-0E768AB39EBA}"/>
          </ac:cxnSpMkLst>
        </pc:cxnChg>
        <pc:cxnChg chg="add mod">
          <ac:chgData name="S Wehberg Paul" userId="83b3d06b-e16a-41d0-a933-19e05d6dd32a" providerId="ADAL" clId="{803772AA-E7F5-48EE-908E-6DD506B169C7}" dt="2023-05-23T14:55:06.535" v="702" actId="14100"/>
          <ac:cxnSpMkLst>
            <pc:docMk/>
            <pc:sldMk cId="2193948637" sldId="275"/>
            <ac:cxnSpMk id="28" creationId="{6963DA71-BFA7-F603-6B10-CAA544E1FB64}"/>
          </ac:cxnSpMkLst>
        </pc:cxnChg>
      </pc:sldChg>
      <pc:sldChg chg="addSp delSp modSp new mod modAnim">
        <pc:chgData name="S Wehberg Paul" userId="83b3d06b-e16a-41d0-a933-19e05d6dd32a" providerId="ADAL" clId="{803772AA-E7F5-48EE-908E-6DD506B169C7}" dt="2023-05-23T13:55:38.821" v="237"/>
        <pc:sldMkLst>
          <pc:docMk/>
          <pc:sldMk cId="1402244035" sldId="276"/>
        </pc:sldMkLst>
        <pc:spChg chg="mod">
          <ac:chgData name="S Wehberg Paul" userId="83b3d06b-e16a-41d0-a933-19e05d6dd32a" providerId="ADAL" clId="{803772AA-E7F5-48EE-908E-6DD506B169C7}" dt="2023-05-23T13:51:11.085" v="222" actId="115"/>
          <ac:spMkLst>
            <pc:docMk/>
            <pc:sldMk cId="1402244035" sldId="276"/>
            <ac:spMk id="2" creationId="{8E2A3C08-FCF3-39A2-AD08-86B1D52B6358}"/>
          </ac:spMkLst>
        </pc:spChg>
        <pc:spChg chg="del">
          <ac:chgData name="S Wehberg Paul" userId="83b3d06b-e16a-41d0-a933-19e05d6dd32a" providerId="ADAL" clId="{803772AA-E7F5-48EE-908E-6DD506B169C7}" dt="2023-05-23T13:50:45.304" v="206" actId="21"/>
          <ac:spMkLst>
            <pc:docMk/>
            <pc:sldMk cId="1402244035" sldId="276"/>
            <ac:spMk id="3" creationId="{6FAACBB5-67B7-5BC2-9F56-A62807227853}"/>
          </ac:spMkLst>
        </pc:spChg>
        <pc:picChg chg="add del mod">
          <ac:chgData name="S Wehberg Paul" userId="83b3d06b-e16a-41d0-a933-19e05d6dd32a" providerId="ADAL" clId="{803772AA-E7F5-48EE-908E-6DD506B169C7}" dt="2023-05-23T13:54:37.534" v="224" actId="21"/>
          <ac:picMkLst>
            <pc:docMk/>
            <pc:sldMk cId="1402244035" sldId="276"/>
            <ac:picMk id="6" creationId="{715DF5DE-ED53-AB08-E17B-D66E0DF144F2}"/>
          </ac:picMkLst>
        </pc:picChg>
        <pc:picChg chg="add mod">
          <ac:chgData name="S Wehberg Paul" userId="83b3d06b-e16a-41d0-a933-19e05d6dd32a" providerId="ADAL" clId="{803772AA-E7F5-48EE-908E-6DD506B169C7}" dt="2023-05-23T13:55:34.795" v="236" actId="1076"/>
          <ac:picMkLst>
            <pc:docMk/>
            <pc:sldMk cId="1402244035" sldId="276"/>
            <ac:picMk id="8" creationId="{7BC152A6-018F-9BD1-042D-A0239BA115C4}"/>
          </ac:picMkLst>
        </pc:picChg>
        <pc:picChg chg="add mod">
          <ac:chgData name="S Wehberg Paul" userId="83b3d06b-e16a-41d0-a933-19e05d6dd32a" providerId="ADAL" clId="{803772AA-E7F5-48EE-908E-6DD506B169C7}" dt="2023-05-23T13:55:34.445" v="235" actId="1076"/>
          <ac:picMkLst>
            <pc:docMk/>
            <pc:sldMk cId="1402244035" sldId="276"/>
            <ac:picMk id="1026" creationId="{E892045C-5C73-8008-C404-CEA15D8A3C1E}"/>
          </ac:picMkLst>
        </pc:picChg>
        <pc:cxnChg chg="add del mod">
          <ac:chgData name="S Wehberg Paul" userId="83b3d06b-e16a-41d0-a933-19e05d6dd32a" providerId="ADAL" clId="{803772AA-E7F5-48EE-908E-6DD506B169C7}" dt="2023-05-23T13:47:38.381" v="200"/>
          <ac:cxnSpMkLst>
            <pc:docMk/>
            <pc:sldMk cId="1402244035" sldId="276"/>
            <ac:cxnSpMk id="4" creationId="{B9A44C64-3347-9898-FDD1-A0D5849860ED}"/>
          </ac:cxnSpMkLst>
        </pc:cxnChg>
      </pc:sldChg>
      <pc:sldChg chg="addSp delSp modSp new mod">
        <pc:chgData name="S Wehberg Paul" userId="83b3d06b-e16a-41d0-a933-19e05d6dd32a" providerId="ADAL" clId="{803772AA-E7F5-48EE-908E-6DD506B169C7}" dt="2023-05-23T14:37:16.997" v="555" actId="1076"/>
        <pc:sldMkLst>
          <pc:docMk/>
          <pc:sldMk cId="2087333663" sldId="277"/>
        </pc:sldMkLst>
        <pc:spChg chg="del">
          <ac:chgData name="S Wehberg Paul" userId="83b3d06b-e16a-41d0-a933-19e05d6dd32a" providerId="ADAL" clId="{803772AA-E7F5-48EE-908E-6DD506B169C7}" dt="2023-05-23T14:35:42.909" v="532" actId="21"/>
          <ac:spMkLst>
            <pc:docMk/>
            <pc:sldMk cId="2087333663" sldId="277"/>
            <ac:spMk id="2" creationId="{9DFCCDFF-8A81-50B5-BB9A-D59D5AAEAB0A}"/>
          </ac:spMkLst>
        </pc:spChg>
        <pc:spChg chg="del">
          <ac:chgData name="S Wehberg Paul" userId="83b3d06b-e16a-41d0-a933-19e05d6dd32a" providerId="ADAL" clId="{803772AA-E7F5-48EE-908E-6DD506B169C7}" dt="2023-05-23T14:35:44.827" v="533" actId="21"/>
          <ac:spMkLst>
            <pc:docMk/>
            <pc:sldMk cId="2087333663" sldId="277"/>
            <ac:spMk id="3" creationId="{40EB50CB-EABE-EB82-52ED-563E9921E2F9}"/>
          </ac:spMkLst>
        </pc:spChg>
        <pc:spChg chg="add mod">
          <ac:chgData name="S Wehberg Paul" userId="83b3d06b-e16a-41d0-a933-19e05d6dd32a" providerId="ADAL" clId="{803772AA-E7F5-48EE-908E-6DD506B169C7}" dt="2023-05-23T14:37:16.997" v="555" actId="1076"/>
          <ac:spMkLst>
            <pc:docMk/>
            <pc:sldMk cId="2087333663" sldId="277"/>
            <ac:spMk id="10" creationId="{7B55ED0B-FADA-48C7-96CA-016FA9FE9491}"/>
          </ac:spMkLst>
        </pc:spChg>
        <pc:picChg chg="add mod">
          <ac:chgData name="S Wehberg Paul" userId="83b3d06b-e16a-41d0-a933-19e05d6dd32a" providerId="ADAL" clId="{803772AA-E7F5-48EE-908E-6DD506B169C7}" dt="2023-05-23T14:37:00.167" v="550" actId="14100"/>
          <ac:picMkLst>
            <pc:docMk/>
            <pc:sldMk cId="2087333663" sldId="277"/>
            <ac:picMk id="5" creationId="{F15EB3A5-E4A1-D260-94BC-BBF2091427E6}"/>
          </ac:picMkLst>
        </pc:picChg>
        <pc:picChg chg="add mod">
          <ac:chgData name="S Wehberg Paul" userId="83b3d06b-e16a-41d0-a933-19e05d6dd32a" providerId="ADAL" clId="{803772AA-E7F5-48EE-908E-6DD506B169C7}" dt="2023-05-23T14:37:03.635" v="551" actId="14100"/>
          <ac:picMkLst>
            <pc:docMk/>
            <pc:sldMk cId="2087333663" sldId="277"/>
            <ac:picMk id="7" creationId="{E9FF3FD3-5CF7-38D7-BAE9-BE099B5E302B}"/>
          </ac:picMkLst>
        </pc:picChg>
        <pc:picChg chg="add del">
          <ac:chgData name="S Wehberg Paul" userId="83b3d06b-e16a-41d0-a933-19e05d6dd32a" providerId="ADAL" clId="{803772AA-E7F5-48EE-908E-6DD506B169C7}" dt="2023-05-23T14:37:08.755" v="553" actId="21"/>
          <ac:picMkLst>
            <pc:docMk/>
            <pc:sldMk cId="2087333663" sldId="277"/>
            <ac:picMk id="9" creationId="{0A69D70B-1E6C-ECF4-BD05-F14224FF7159}"/>
          </ac:picMkLst>
        </pc:picChg>
      </pc:sldChg>
      <pc:sldChg chg="addSp delSp new del mod">
        <pc:chgData name="S Wehberg Paul" userId="83b3d06b-e16a-41d0-a933-19e05d6dd32a" providerId="ADAL" clId="{803772AA-E7F5-48EE-908E-6DD506B169C7}" dt="2023-05-23T14:41:31.288" v="569" actId="2696"/>
        <pc:sldMkLst>
          <pc:docMk/>
          <pc:sldMk cId="3870333142" sldId="278"/>
        </pc:sldMkLst>
        <pc:spChg chg="add del">
          <ac:chgData name="S Wehberg Paul" userId="83b3d06b-e16a-41d0-a933-19e05d6dd32a" providerId="ADAL" clId="{803772AA-E7F5-48EE-908E-6DD506B169C7}" dt="2023-05-23T14:40:05.837" v="561" actId="21"/>
          <ac:spMkLst>
            <pc:docMk/>
            <pc:sldMk cId="3870333142" sldId="278"/>
            <ac:spMk id="2" creationId="{59CD90F0-FF3C-309A-C3E0-8428F4BA943A}"/>
          </ac:spMkLst>
        </pc:spChg>
        <pc:spChg chg="add del">
          <ac:chgData name="S Wehberg Paul" userId="83b3d06b-e16a-41d0-a933-19e05d6dd32a" providerId="ADAL" clId="{803772AA-E7F5-48EE-908E-6DD506B169C7}" dt="2023-05-23T14:40:09.440" v="562" actId="21"/>
          <ac:spMkLst>
            <pc:docMk/>
            <pc:sldMk cId="3870333142" sldId="278"/>
            <ac:spMk id="3" creationId="{BC287259-4C3F-9F9F-C532-70A08B17173F}"/>
          </ac:spMkLst>
        </pc:spChg>
      </pc:sldChg>
    </pc:docChg>
  </pc:docChgLst>
  <pc:docChgLst>
    <pc:chgData name="S Gatscher Niklas" userId="40a7e7d2-e716-4c3b-a900-4c7939869117" providerId="ADAL" clId="{F0B0889C-5063-452E-B5DC-199EFABDEEA6}"/>
    <pc:docChg chg="addSld modSld">
      <pc:chgData name="S Gatscher Niklas" userId="40a7e7d2-e716-4c3b-a900-4c7939869117" providerId="ADAL" clId="{F0B0889C-5063-452E-B5DC-199EFABDEEA6}" dt="2023-05-22T17:50:56.638" v="54"/>
      <pc:docMkLst>
        <pc:docMk/>
      </pc:docMkLst>
      <pc:sldChg chg="addSp delSp modSp">
        <pc:chgData name="S Gatscher Niklas" userId="40a7e7d2-e716-4c3b-a900-4c7939869117" providerId="ADAL" clId="{F0B0889C-5063-452E-B5DC-199EFABDEEA6}" dt="2023-05-22T17:45:41.141" v="28"/>
        <pc:sldMkLst>
          <pc:docMk/>
          <pc:sldMk cId="779054311" sldId="256"/>
        </pc:sldMkLst>
        <pc:spChg chg="mod">
          <ac:chgData name="S Gatscher Niklas" userId="40a7e7d2-e716-4c3b-a900-4c7939869117" providerId="ADAL" clId="{F0B0889C-5063-452E-B5DC-199EFABDEEA6}" dt="2023-05-22T17:44:20.541" v="1" actId="20577"/>
          <ac:spMkLst>
            <pc:docMk/>
            <pc:sldMk cId="779054311" sldId="256"/>
            <ac:spMk id="2" creationId="{70691186-E1FB-BF83-CD29-3F2C409C3A27}"/>
          </ac:spMkLst>
        </pc:spChg>
        <pc:spChg chg="add del mod">
          <ac:chgData name="S Gatscher Niklas" userId="40a7e7d2-e716-4c3b-a900-4c7939869117" providerId="ADAL" clId="{F0B0889C-5063-452E-B5DC-199EFABDEEA6}" dt="2023-05-22T17:45:41.141" v="28"/>
          <ac:spMkLst>
            <pc:docMk/>
            <pc:sldMk cId="779054311" sldId="256"/>
            <ac:spMk id="5" creationId="{C6DBA9DD-A120-4095-A3DF-0BF9F3019476}"/>
          </ac:spMkLst>
        </pc:spChg>
        <pc:picChg chg="add del">
          <ac:chgData name="S Gatscher Niklas" userId="40a7e7d2-e716-4c3b-a900-4c7939869117" providerId="ADAL" clId="{F0B0889C-5063-452E-B5DC-199EFABDEEA6}" dt="2023-05-22T17:45:36.895" v="27"/>
          <ac:picMkLst>
            <pc:docMk/>
            <pc:sldMk cId="779054311" sldId="256"/>
            <ac:picMk id="4" creationId="{C15508E4-A70F-059A-49E9-3FC212E7BD46}"/>
          </ac:picMkLst>
        </pc:picChg>
      </pc:sldChg>
      <pc:sldChg chg="addSp delSp modSp">
        <pc:chgData name="S Gatscher Niklas" userId="40a7e7d2-e716-4c3b-a900-4c7939869117" providerId="ADAL" clId="{F0B0889C-5063-452E-B5DC-199EFABDEEA6}" dt="2023-05-22T17:49:52.082" v="45" actId="1076"/>
        <pc:sldMkLst>
          <pc:docMk/>
          <pc:sldMk cId="2313051382" sldId="271"/>
        </pc:sldMkLst>
        <pc:spChg chg="mod">
          <ac:chgData name="S Gatscher Niklas" userId="40a7e7d2-e716-4c3b-a900-4c7939869117" providerId="ADAL" clId="{F0B0889C-5063-452E-B5DC-199EFABDEEA6}" dt="2023-05-22T17:45:57.413" v="41" actId="20577"/>
          <ac:spMkLst>
            <pc:docMk/>
            <pc:sldMk cId="2313051382" sldId="271"/>
            <ac:spMk id="2" creationId="{C2BAEF50-6C29-75D5-70DB-7E5997CA36F1}"/>
          </ac:spMkLst>
        </pc:spChg>
        <pc:spChg chg="del">
          <ac:chgData name="S Gatscher Niklas" userId="40a7e7d2-e716-4c3b-a900-4c7939869117" providerId="ADAL" clId="{F0B0889C-5063-452E-B5DC-199EFABDEEA6}" dt="2023-05-22T17:49:40.386" v="42"/>
          <ac:spMkLst>
            <pc:docMk/>
            <pc:sldMk cId="2313051382" sldId="271"/>
            <ac:spMk id="3" creationId="{D77AFFA6-757C-4E68-2BB2-0C4B33E120CC}"/>
          </ac:spMkLst>
        </pc:spChg>
        <pc:picChg chg="add mod">
          <ac:chgData name="S Gatscher Niklas" userId="40a7e7d2-e716-4c3b-a900-4c7939869117" providerId="ADAL" clId="{F0B0889C-5063-452E-B5DC-199EFABDEEA6}" dt="2023-05-22T17:49:42.397" v="43" actId="1076"/>
          <ac:picMkLst>
            <pc:docMk/>
            <pc:sldMk cId="2313051382" sldId="271"/>
            <ac:picMk id="5" creationId="{06FACD39-2EB4-4637-B53C-24BE60592294}"/>
          </ac:picMkLst>
        </pc:picChg>
        <pc:picChg chg="add mod">
          <ac:chgData name="S Gatscher Niklas" userId="40a7e7d2-e716-4c3b-a900-4c7939869117" providerId="ADAL" clId="{F0B0889C-5063-452E-B5DC-199EFABDEEA6}" dt="2023-05-22T17:49:52.082" v="45" actId="1076"/>
          <ac:picMkLst>
            <pc:docMk/>
            <pc:sldMk cId="2313051382" sldId="271"/>
            <ac:picMk id="7" creationId="{F7ACF5B9-BA19-489F-9E04-FFD343C21D9E}"/>
          </ac:picMkLst>
        </pc:picChg>
      </pc:sldChg>
      <pc:sldChg chg="addSp delSp modSp add">
        <pc:chgData name="S Gatscher Niklas" userId="40a7e7d2-e716-4c3b-a900-4c7939869117" providerId="ADAL" clId="{F0B0889C-5063-452E-B5DC-199EFABDEEA6}" dt="2023-05-22T17:50:56.638" v="54"/>
        <pc:sldMkLst>
          <pc:docMk/>
          <pc:sldMk cId="991755936" sldId="272"/>
        </pc:sldMkLst>
        <pc:spChg chg="mod">
          <ac:chgData name="S Gatscher Niklas" userId="40a7e7d2-e716-4c3b-a900-4c7939869117" providerId="ADAL" clId="{F0B0889C-5063-452E-B5DC-199EFABDEEA6}" dt="2023-05-22T17:50:08.774" v="53" actId="20577"/>
          <ac:spMkLst>
            <pc:docMk/>
            <pc:sldMk cId="991755936" sldId="272"/>
            <ac:spMk id="2" creationId="{BDBF4B26-A60B-4D0A-B29C-D6E248463EDC}"/>
          </ac:spMkLst>
        </pc:spChg>
        <pc:spChg chg="del">
          <ac:chgData name="S Gatscher Niklas" userId="40a7e7d2-e716-4c3b-a900-4c7939869117" providerId="ADAL" clId="{F0B0889C-5063-452E-B5DC-199EFABDEEA6}" dt="2023-05-22T17:50:56.638" v="54"/>
          <ac:spMkLst>
            <pc:docMk/>
            <pc:sldMk cId="991755936" sldId="272"/>
            <ac:spMk id="3" creationId="{25F1C1A1-E611-4157-A403-BC30398F40B8}"/>
          </ac:spMkLst>
        </pc:spChg>
        <pc:picChg chg="add mod">
          <ac:chgData name="S Gatscher Niklas" userId="40a7e7d2-e716-4c3b-a900-4c7939869117" providerId="ADAL" clId="{F0B0889C-5063-452E-B5DC-199EFABDEEA6}" dt="2023-05-22T17:50:56.638" v="54"/>
          <ac:picMkLst>
            <pc:docMk/>
            <pc:sldMk cId="991755936" sldId="272"/>
            <ac:picMk id="5" creationId="{ABC98815-2C77-4F9D-82AE-36FB4F55768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54BF56-1F97-4269-A3D7-C924F88E48B0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1330255-6F31-437B-8E24-3473BC7F9CF4}">
      <dgm:prSet/>
      <dgm:spPr/>
      <dgm:t>
        <a:bodyPr/>
        <a:lstStyle/>
        <a:p>
          <a:r>
            <a:rPr lang="de-DE" b="0" dirty="0"/>
            <a:t>Gegner</a:t>
          </a:r>
          <a:r>
            <a:rPr lang="de-DE" b="1" dirty="0"/>
            <a:t> </a:t>
          </a:r>
          <a:endParaRPr lang="en-US" dirty="0"/>
        </a:p>
      </dgm:t>
    </dgm:pt>
    <dgm:pt modelId="{23CC5217-89EC-41AD-BA31-FDDE583F6DB5}" type="parTrans" cxnId="{DEF1624F-655A-4A01-A9F6-E1613E6137E5}">
      <dgm:prSet/>
      <dgm:spPr/>
      <dgm:t>
        <a:bodyPr/>
        <a:lstStyle/>
        <a:p>
          <a:endParaRPr lang="en-US"/>
        </a:p>
      </dgm:t>
    </dgm:pt>
    <dgm:pt modelId="{7B950002-DB06-48AA-82B6-DD0F0B7B637A}" type="sibTrans" cxnId="{DEF1624F-655A-4A01-A9F6-E1613E6137E5}">
      <dgm:prSet/>
      <dgm:spPr/>
      <dgm:t>
        <a:bodyPr/>
        <a:lstStyle/>
        <a:p>
          <a:endParaRPr lang="en-US"/>
        </a:p>
      </dgm:t>
    </dgm:pt>
    <dgm:pt modelId="{E4E7B0C8-F0C7-4400-9B43-60789947129B}">
      <dgm:prSet/>
      <dgm:spPr/>
      <dgm:t>
        <a:bodyPr/>
        <a:lstStyle/>
        <a:p>
          <a:r>
            <a:rPr lang="de-DE"/>
            <a:t>Coin System</a:t>
          </a:r>
          <a:endParaRPr lang="en-US"/>
        </a:p>
      </dgm:t>
    </dgm:pt>
    <dgm:pt modelId="{133C60A8-C704-4FE8-ACD1-F2F4D82ACF66}" type="parTrans" cxnId="{D50C34D9-CA86-49E6-BCA1-576636937F21}">
      <dgm:prSet/>
      <dgm:spPr/>
      <dgm:t>
        <a:bodyPr/>
        <a:lstStyle/>
        <a:p>
          <a:endParaRPr lang="en-US"/>
        </a:p>
      </dgm:t>
    </dgm:pt>
    <dgm:pt modelId="{478B1D99-B34C-4966-871F-F5908DA3D1AD}" type="sibTrans" cxnId="{D50C34D9-CA86-49E6-BCA1-576636937F21}">
      <dgm:prSet/>
      <dgm:spPr/>
      <dgm:t>
        <a:bodyPr/>
        <a:lstStyle/>
        <a:p>
          <a:endParaRPr lang="en-US"/>
        </a:p>
      </dgm:t>
    </dgm:pt>
    <dgm:pt modelId="{0B39366F-F1E1-4B4A-B80C-D415D4E6CB3C}">
      <dgm:prSet/>
      <dgm:spPr/>
      <dgm:t>
        <a:bodyPr/>
        <a:lstStyle/>
        <a:p>
          <a:r>
            <a:rPr lang="de-DE"/>
            <a:t>Mehr Level</a:t>
          </a:r>
          <a:endParaRPr lang="en-US"/>
        </a:p>
      </dgm:t>
    </dgm:pt>
    <dgm:pt modelId="{EC9498E5-6236-43E7-AD23-8370208D6D2B}" type="parTrans" cxnId="{23F7CCB7-5EE1-477F-BE89-A21012666366}">
      <dgm:prSet/>
      <dgm:spPr/>
      <dgm:t>
        <a:bodyPr/>
        <a:lstStyle/>
        <a:p>
          <a:endParaRPr lang="en-US"/>
        </a:p>
      </dgm:t>
    </dgm:pt>
    <dgm:pt modelId="{6D3EC5FF-D05B-466E-AE49-3574497F0FF4}" type="sibTrans" cxnId="{23F7CCB7-5EE1-477F-BE89-A21012666366}">
      <dgm:prSet/>
      <dgm:spPr/>
      <dgm:t>
        <a:bodyPr/>
        <a:lstStyle/>
        <a:p>
          <a:endParaRPr lang="en-US"/>
        </a:p>
      </dgm:t>
    </dgm:pt>
    <dgm:pt modelId="{0BA00C6A-169F-4BB5-824A-CE2CCF6061AE}">
      <dgm:prSet/>
      <dgm:spPr/>
      <dgm:t>
        <a:bodyPr/>
        <a:lstStyle/>
        <a:p>
          <a:r>
            <a:rPr lang="de-DE"/>
            <a:t>Double/Wall Jump</a:t>
          </a:r>
          <a:endParaRPr lang="en-US"/>
        </a:p>
      </dgm:t>
    </dgm:pt>
    <dgm:pt modelId="{4C492A0C-1992-4838-B8FC-5D3C22AC5E73}" type="parTrans" cxnId="{5F1E8AB5-BFBD-4050-A754-DCCE9C4D8E45}">
      <dgm:prSet/>
      <dgm:spPr/>
      <dgm:t>
        <a:bodyPr/>
        <a:lstStyle/>
        <a:p>
          <a:endParaRPr lang="en-US"/>
        </a:p>
      </dgm:t>
    </dgm:pt>
    <dgm:pt modelId="{3D498CBB-22F8-48FD-9CF3-C411141C10EA}" type="sibTrans" cxnId="{5F1E8AB5-BFBD-4050-A754-DCCE9C4D8E45}">
      <dgm:prSet/>
      <dgm:spPr/>
      <dgm:t>
        <a:bodyPr/>
        <a:lstStyle/>
        <a:p>
          <a:endParaRPr lang="en-US"/>
        </a:p>
      </dgm:t>
    </dgm:pt>
    <dgm:pt modelId="{7A4F3DD7-DCE3-4D24-B4EE-C53024439236}">
      <dgm:prSet/>
      <dgm:spPr/>
      <dgm:t>
        <a:bodyPr/>
        <a:lstStyle/>
        <a:p>
          <a:r>
            <a:rPr lang="de-DE" dirty="0"/>
            <a:t>Zeit System</a:t>
          </a:r>
          <a:endParaRPr lang="en-US" dirty="0"/>
        </a:p>
      </dgm:t>
    </dgm:pt>
    <dgm:pt modelId="{19161780-7B62-4163-9EF9-CE81E0C6B324}" type="parTrans" cxnId="{EC9C71E1-7B13-47B8-A4BC-7D7ACF8E5156}">
      <dgm:prSet/>
      <dgm:spPr/>
      <dgm:t>
        <a:bodyPr/>
        <a:lstStyle/>
        <a:p>
          <a:endParaRPr lang="en-US"/>
        </a:p>
      </dgm:t>
    </dgm:pt>
    <dgm:pt modelId="{1703F546-E340-442B-82CC-75BA715109F0}" type="sibTrans" cxnId="{EC9C71E1-7B13-47B8-A4BC-7D7ACF8E5156}">
      <dgm:prSet/>
      <dgm:spPr/>
      <dgm:t>
        <a:bodyPr/>
        <a:lstStyle/>
        <a:p>
          <a:endParaRPr lang="en-US"/>
        </a:p>
      </dgm:t>
    </dgm:pt>
    <dgm:pt modelId="{ABC1F1EE-4AEE-4239-90E8-820E6E3E76AA}">
      <dgm:prSet/>
      <dgm:spPr/>
      <dgm:t>
        <a:bodyPr/>
        <a:lstStyle/>
        <a:p>
          <a:r>
            <a:rPr lang="en-US" dirty="0"/>
            <a:t>Spiel Name</a:t>
          </a:r>
        </a:p>
      </dgm:t>
    </dgm:pt>
    <dgm:pt modelId="{770BC133-C695-4D69-8827-11EE293EC1C1}" type="parTrans" cxnId="{A0713AC1-3B1F-463A-8F05-5E7D50DC1F2B}">
      <dgm:prSet/>
      <dgm:spPr/>
      <dgm:t>
        <a:bodyPr/>
        <a:lstStyle/>
        <a:p>
          <a:endParaRPr lang="de-DE"/>
        </a:p>
      </dgm:t>
    </dgm:pt>
    <dgm:pt modelId="{80933C18-849E-4E66-B4D5-340230C6A054}" type="sibTrans" cxnId="{A0713AC1-3B1F-463A-8F05-5E7D50DC1F2B}">
      <dgm:prSet/>
      <dgm:spPr/>
      <dgm:t>
        <a:bodyPr/>
        <a:lstStyle/>
        <a:p>
          <a:endParaRPr lang="de-DE"/>
        </a:p>
      </dgm:t>
    </dgm:pt>
    <dgm:pt modelId="{052EFA07-BAB8-42F4-BB90-21BB463DE165}" type="pres">
      <dgm:prSet presAssocID="{FC54BF56-1F97-4269-A3D7-C924F88E48B0}" presName="vert0" presStyleCnt="0">
        <dgm:presLayoutVars>
          <dgm:dir/>
          <dgm:animOne val="branch"/>
          <dgm:animLvl val="lvl"/>
        </dgm:presLayoutVars>
      </dgm:prSet>
      <dgm:spPr/>
    </dgm:pt>
    <dgm:pt modelId="{193E961D-291B-44D7-BCCC-0719B53EA64F}" type="pres">
      <dgm:prSet presAssocID="{E1330255-6F31-437B-8E24-3473BC7F9CF4}" presName="thickLine" presStyleLbl="alignNode1" presStyleIdx="0" presStyleCnt="6"/>
      <dgm:spPr/>
    </dgm:pt>
    <dgm:pt modelId="{0FEFE805-0179-4A11-B69F-93D9DA30E735}" type="pres">
      <dgm:prSet presAssocID="{E1330255-6F31-437B-8E24-3473BC7F9CF4}" presName="horz1" presStyleCnt="0"/>
      <dgm:spPr/>
    </dgm:pt>
    <dgm:pt modelId="{D20F330C-0DA4-4913-9A4D-478B4E72236D}" type="pres">
      <dgm:prSet presAssocID="{E1330255-6F31-437B-8E24-3473BC7F9CF4}" presName="tx1" presStyleLbl="revTx" presStyleIdx="0" presStyleCnt="6"/>
      <dgm:spPr/>
    </dgm:pt>
    <dgm:pt modelId="{E37FF60A-8A81-4BAB-A5F4-B3954196A77D}" type="pres">
      <dgm:prSet presAssocID="{E1330255-6F31-437B-8E24-3473BC7F9CF4}" presName="vert1" presStyleCnt="0"/>
      <dgm:spPr/>
    </dgm:pt>
    <dgm:pt modelId="{670B19AF-E1A1-40AF-B12D-C057A6D3E0B0}" type="pres">
      <dgm:prSet presAssocID="{E4E7B0C8-F0C7-4400-9B43-60789947129B}" presName="thickLine" presStyleLbl="alignNode1" presStyleIdx="1" presStyleCnt="6"/>
      <dgm:spPr/>
    </dgm:pt>
    <dgm:pt modelId="{8D88A9E3-E556-46A2-93C3-2F2A1D312201}" type="pres">
      <dgm:prSet presAssocID="{E4E7B0C8-F0C7-4400-9B43-60789947129B}" presName="horz1" presStyleCnt="0"/>
      <dgm:spPr/>
    </dgm:pt>
    <dgm:pt modelId="{9ECA3B9D-0087-4153-A319-7ED1B01AA296}" type="pres">
      <dgm:prSet presAssocID="{E4E7B0C8-F0C7-4400-9B43-60789947129B}" presName="tx1" presStyleLbl="revTx" presStyleIdx="1" presStyleCnt="6"/>
      <dgm:spPr/>
    </dgm:pt>
    <dgm:pt modelId="{4238D954-D7DE-4CD7-936F-6396F4D63AF7}" type="pres">
      <dgm:prSet presAssocID="{E4E7B0C8-F0C7-4400-9B43-60789947129B}" presName="vert1" presStyleCnt="0"/>
      <dgm:spPr/>
    </dgm:pt>
    <dgm:pt modelId="{37E78B73-52A4-423C-97A2-8394E8B210F8}" type="pres">
      <dgm:prSet presAssocID="{0B39366F-F1E1-4B4A-B80C-D415D4E6CB3C}" presName="thickLine" presStyleLbl="alignNode1" presStyleIdx="2" presStyleCnt="6"/>
      <dgm:spPr/>
    </dgm:pt>
    <dgm:pt modelId="{18111E0C-9AD3-4F6A-8DDE-CF427068BBC2}" type="pres">
      <dgm:prSet presAssocID="{0B39366F-F1E1-4B4A-B80C-D415D4E6CB3C}" presName="horz1" presStyleCnt="0"/>
      <dgm:spPr/>
    </dgm:pt>
    <dgm:pt modelId="{6AE0615B-8BB6-4378-BD6D-E0C6177E9DE6}" type="pres">
      <dgm:prSet presAssocID="{0B39366F-F1E1-4B4A-B80C-D415D4E6CB3C}" presName="tx1" presStyleLbl="revTx" presStyleIdx="2" presStyleCnt="6"/>
      <dgm:spPr/>
    </dgm:pt>
    <dgm:pt modelId="{DD68FE41-AA09-4930-AD34-B2183FB5C7DD}" type="pres">
      <dgm:prSet presAssocID="{0B39366F-F1E1-4B4A-B80C-D415D4E6CB3C}" presName="vert1" presStyleCnt="0"/>
      <dgm:spPr/>
    </dgm:pt>
    <dgm:pt modelId="{A67CBC7C-098C-4BED-B686-CF0DDC5DEDF1}" type="pres">
      <dgm:prSet presAssocID="{0BA00C6A-169F-4BB5-824A-CE2CCF6061AE}" presName="thickLine" presStyleLbl="alignNode1" presStyleIdx="3" presStyleCnt="6"/>
      <dgm:spPr/>
    </dgm:pt>
    <dgm:pt modelId="{F7313AFF-3E81-4489-BD1D-D431CBACDB0A}" type="pres">
      <dgm:prSet presAssocID="{0BA00C6A-169F-4BB5-824A-CE2CCF6061AE}" presName="horz1" presStyleCnt="0"/>
      <dgm:spPr/>
    </dgm:pt>
    <dgm:pt modelId="{A3D53EF7-6F4F-4914-9E6F-35D87DBA2DE0}" type="pres">
      <dgm:prSet presAssocID="{0BA00C6A-169F-4BB5-824A-CE2CCF6061AE}" presName="tx1" presStyleLbl="revTx" presStyleIdx="3" presStyleCnt="6"/>
      <dgm:spPr/>
    </dgm:pt>
    <dgm:pt modelId="{A3676ECC-6666-43D3-8850-15A630A84E75}" type="pres">
      <dgm:prSet presAssocID="{0BA00C6A-169F-4BB5-824A-CE2CCF6061AE}" presName="vert1" presStyleCnt="0"/>
      <dgm:spPr/>
    </dgm:pt>
    <dgm:pt modelId="{AAEEE499-F448-4442-BAA0-F6DAE71B9E34}" type="pres">
      <dgm:prSet presAssocID="{7A4F3DD7-DCE3-4D24-B4EE-C53024439236}" presName="thickLine" presStyleLbl="alignNode1" presStyleIdx="4" presStyleCnt="6"/>
      <dgm:spPr/>
    </dgm:pt>
    <dgm:pt modelId="{DE668EEE-451A-4AEB-9622-773890C6DE8D}" type="pres">
      <dgm:prSet presAssocID="{7A4F3DD7-DCE3-4D24-B4EE-C53024439236}" presName="horz1" presStyleCnt="0"/>
      <dgm:spPr/>
    </dgm:pt>
    <dgm:pt modelId="{D587E9C7-DD12-4393-8F9E-A8F4905E40A9}" type="pres">
      <dgm:prSet presAssocID="{7A4F3DD7-DCE3-4D24-B4EE-C53024439236}" presName="tx1" presStyleLbl="revTx" presStyleIdx="4" presStyleCnt="6"/>
      <dgm:spPr/>
    </dgm:pt>
    <dgm:pt modelId="{040CE05A-6F71-4E09-9450-E06807777202}" type="pres">
      <dgm:prSet presAssocID="{7A4F3DD7-DCE3-4D24-B4EE-C53024439236}" presName="vert1" presStyleCnt="0"/>
      <dgm:spPr/>
    </dgm:pt>
    <dgm:pt modelId="{69E31B5A-1ED7-486A-BD47-44EF534C798F}" type="pres">
      <dgm:prSet presAssocID="{ABC1F1EE-4AEE-4239-90E8-820E6E3E76AA}" presName="thickLine" presStyleLbl="alignNode1" presStyleIdx="5" presStyleCnt="6"/>
      <dgm:spPr/>
    </dgm:pt>
    <dgm:pt modelId="{A8094D6C-F5ED-4838-9EDF-DD74E0F4F0FA}" type="pres">
      <dgm:prSet presAssocID="{ABC1F1EE-4AEE-4239-90E8-820E6E3E76AA}" presName="horz1" presStyleCnt="0"/>
      <dgm:spPr/>
    </dgm:pt>
    <dgm:pt modelId="{5244B34F-23CA-489B-84DD-A0E44953D21B}" type="pres">
      <dgm:prSet presAssocID="{ABC1F1EE-4AEE-4239-90E8-820E6E3E76AA}" presName="tx1" presStyleLbl="revTx" presStyleIdx="5" presStyleCnt="6"/>
      <dgm:spPr/>
    </dgm:pt>
    <dgm:pt modelId="{04F4CEF9-DC33-4E99-838F-3C9B76251D98}" type="pres">
      <dgm:prSet presAssocID="{ABC1F1EE-4AEE-4239-90E8-820E6E3E76AA}" presName="vert1" presStyleCnt="0"/>
      <dgm:spPr/>
    </dgm:pt>
  </dgm:ptLst>
  <dgm:cxnLst>
    <dgm:cxn modelId="{8ECDCD43-4565-41E0-9BFB-7D67EF47E4F7}" type="presOf" srcId="{E1330255-6F31-437B-8E24-3473BC7F9CF4}" destId="{D20F330C-0DA4-4913-9A4D-478B4E72236D}" srcOrd="0" destOrd="0" presId="urn:microsoft.com/office/officeart/2008/layout/LinedList"/>
    <dgm:cxn modelId="{DEF1624F-655A-4A01-A9F6-E1613E6137E5}" srcId="{FC54BF56-1F97-4269-A3D7-C924F88E48B0}" destId="{E1330255-6F31-437B-8E24-3473BC7F9CF4}" srcOrd="0" destOrd="0" parTransId="{23CC5217-89EC-41AD-BA31-FDDE583F6DB5}" sibTransId="{7B950002-DB06-48AA-82B6-DD0F0B7B637A}"/>
    <dgm:cxn modelId="{94A8C07D-DFB1-4860-8764-10AA7B677A06}" type="presOf" srcId="{0B39366F-F1E1-4B4A-B80C-D415D4E6CB3C}" destId="{6AE0615B-8BB6-4378-BD6D-E0C6177E9DE6}" srcOrd="0" destOrd="0" presId="urn:microsoft.com/office/officeart/2008/layout/LinedList"/>
    <dgm:cxn modelId="{B3764598-B694-4EB3-AF0C-2E161F7327E2}" type="presOf" srcId="{0BA00C6A-169F-4BB5-824A-CE2CCF6061AE}" destId="{A3D53EF7-6F4F-4914-9E6F-35D87DBA2DE0}" srcOrd="0" destOrd="0" presId="urn:microsoft.com/office/officeart/2008/layout/LinedList"/>
    <dgm:cxn modelId="{5F1E8AB5-BFBD-4050-A754-DCCE9C4D8E45}" srcId="{FC54BF56-1F97-4269-A3D7-C924F88E48B0}" destId="{0BA00C6A-169F-4BB5-824A-CE2CCF6061AE}" srcOrd="3" destOrd="0" parTransId="{4C492A0C-1992-4838-B8FC-5D3C22AC5E73}" sibTransId="{3D498CBB-22F8-48FD-9CF3-C411141C10EA}"/>
    <dgm:cxn modelId="{23F7CCB7-5EE1-477F-BE89-A21012666366}" srcId="{FC54BF56-1F97-4269-A3D7-C924F88E48B0}" destId="{0B39366F-F1E1-4B4A-B80C-D415D4E6CB3C}" srcOrd="2" destOrd="0" parTransId="{EC9498E5-6236-43E7-AD23-8370208D6D2B}" sibTransId="{6D3EC5FF-D05B-466E-AE49-3574497F0FF4}"/>
    <dgm:cxn modelId="{784DEDB7-246F-492F-B8C0-B1DBADBF0EE9}" type="presOf" srcId="{E4E7B0C8-F0C7-4400-9B43-60789947129B}" destId="{9ECA3B9D-0087-4153-A319-7ED1B01AA296}" srcOrd="0" destOrd="0" presId="urn:microsoft.com/office/officeart/2008/layout/LinedList"/>
    <dgm:cxn modelId="{A0713AC1-3B1F-463A-8F05-5E7D50DC1F2B}" srcId="{FC54BF56-1F97-4269-A3D7-C924F88E48B0}" destId="{ABC1F1EE-4AEE-4239-90E8-820E6E3E76AA}" srcOrd="5" destOrd="0" parTransId="{770BC133-C695-4D69-8827-11EE293EC1C1}" sibTransId="{80933C18-849E-4E66-B4D5-340230C6A054}"/>
    <dgm:cxn modelId="{D50C34D9-CA86-49E6-BCA1-576636937F21}" srcId="{FC54BF56-1F97-4269-A3D7-C924F88E48B0}" destId="{E4E7B0C8-F0C7-4400-9B43-60789947129B}" srcOrd="1" destOrd="0" parTransId="{133C60A8-C704-4FE8-ACD1-F2F4D82ACF66}" sibTransId="{478B1D99-B34C-4966-871F-F5908DA3D1AD}"/>
    <dgm:cxn modelId="{EC9C71E1-7B13-47B8-A4BC-7D7ACF8E5156}" srcId="{FC54BF56-1F97-4269-A3D7-C924F88E48B0}" destId="{7A4F3DD7-DCE3-4D24-B4EE-C53024439236}" srcOrd="4" destOrd="0" parTransId="{19161780-7B62-4163-9EF9-CE81E0C6B324}" sibTransId="{1703F546-E340-442B-82CC-75BA715109F0}"/>
    <dgm:cxn modelId="{07E44DE9-F9AC-4D0C-AD64-4590C837A97A}" type="presOf" srcId="{FC54BF56-1F97-4269-A3D7-C924F88E48B0}" destId="{052EFA07-BAB8-42F4-BB90-21BB463DE165}" srcOrd="0" destOrd="0" presId="urn:microsoft.com/office/officeart/2008/layout/LinedList"/>
    <dgm:cxn modelId="{70CA17F1-900F-4F34-B051-A4EBCDFA71F4}" type="presOf" srcId="{7A4F3DD7-DCE3-4D24-B4EE-C53024439236}" destId="{D587E9C7-DD12-4393-8F9E-A8F4905E40A9}" srcOrd="0" destOrd="0" presId="urn:microsoft.com/office/officeart/2008/layout/LinedList"/>
    <dgm:cxn modelId="{DBDB3BFE-E7AB-49D4-BCA2-37192C488822}" type="presOf" srcId="{ABC1F1EE-4AEE-4239-90E8-820E6E3E76AA}" destId="{5244B34F-23CA-489B-84DD-A0E44953D21B}" srcOrd="0" destOrd="0" presId="urn:microsoft.com/office/officeart/2008/layout/LinedList"/>
    <dgm:cxn modelId="{CBAEB7C1-8AE3-4FA4-AEE6-5CA748EEC8E7}" type="presParOf" srcId="{052EFA07-BAB8-42F4-BB90-21BB463DE165}" destId="{193E961D-291B-44D7-BCCC-0719B53EA64F}" srcOrd="0" destOrd="0" presId="urn:microsoft.com/office/officeart/2008/layout/LinedList"/>
    <dgm:cxn modelId="{ECBD3607-BEA1-4A9B-AB7E-3A8B25B46B85}" type="presParOf" srcId="{052EFA07-BAB8-42F4-BB90-21BB463DE165}" destId="{0FEFE805-0179-4A11-B69F-93D9DA30E735}" srcOrd="1" destOrd="0" presId="urn:microsoft.com/office/officeart/2008/layout/LinedList"/>
    <dgm:cxn modelId="{251AF312-53FE-4B27-AD51-ABD520248CFF}" type="presParOf" srcId="{0FEFE805-0179-4A11-B69F-93D9DA30E735}" destId="{D20F330C-0DA4-4913-9A4D-478B4E72236D}" srcOrd="0" destOrd="0" presId="urn:microsoft.com/office/officeart/2008/layout/LinedList"/>
    <dgm:cxn modelId="{C2123ACB-C111-41E0-B8F6-254CAC97F656}" type="presParOf" srcId="{0FEFE805-0179-4A11-B69F-93D9DA30E735}" destId="{E37FF60A-8A81-4BAB-A5F4-B3954196A77D}" srcOrd="1" destOrd="0" presId="urn:microsoft.com/office/officeart/2008/layout/LinedList"/>
    <dgm:cxn modelId="{0B5D3F48-C5DA-4190-9749-F7F28413E3A8}" type="presParOf" srcId="{052EFA07-BAB8-42F4-BB90-21BB463DE165}" destId="{670B19AF-E1A1-40AF-B12D-C057A6D3E0B0}" srcOrd="2" destOrd="0" presId="urn:microsoft.com/office/officeart/2008/layout/LinedList"/>
    <dgm:cxn modelId="{2A79DEA6-3FDD-4DB4-8F1E-561B63BF84D1}" type="presParOf" srcId="{052EFA07-BAB8-42F4-BB90-21BB463DE165}" destId="{8D88A9E3-E556-46A2-93C3-2F2A1D312201}" srcOrd="3" destOrd="0" presId="urn:microsoft.com/office/officeart/2008/layout/LinedList"/>
    <dgm:cxn modelId="{BCDF5049-0B4A-48EE-A715-2496F9E0611B}" type="presParOf" srcId="{8D88A9E3-E556-46A2-93C3-2F2A1D312201}" destId="{9ECA3B9D-0087-4153-A319-7ED1B01AA296}" srcOrd="0" destOrd="0" presId="urn:microsoft.com/office/officeart/2008/layout/LinedList"/>
    <dgm:cxn modelId="{5D46A7AC-C526-4288-B175-EE10AED9E31F}" type="presParOf" srcId="{8D88A9E3-E556-46A2-93C3-2F2A1D312201}" destId="{4238D954-D7DE-4CD7-936F-6396F4D63AF7}" srcOrd="1" destOrd="0" presId="urn:microsoft.com/office/officeart/2008/layout/LinedList"/>
    <dgm:cxn modelId="{D4293A60-E4CA-42B9-8D5F-086859FAF169}" type="presParOf" srcId="{052EFA07-BAB8-42F4-BB90-21BB463DE165}" destId="{37E78B73-52A4-423C-97A2-8394E8B210F8}" srcOrd="4" destOrd="0" presId="urn:microsoft.com/office/officeart/2008/layout/LinedList"/>
    <dgm:cxn modelId="{34E786AF-4101-445C-857E-F8EAB4CD967F}" type="presParOf" srcId="{052EFA07-BAB8-42F4-BB90-21BB463DE165}" destId="{18111E0C-9AD3-4F6A-8DDE-CF427068BBC2}" srcOrd="5" destOrd="0" presId="urn:microsoft.com/office/officeart/2008/layout/LinedList"/>
    <dgm:cxn modelId="{4879B8C5-1C25-4EB9-ABD5-6057F348722C}" type="presParOf" srcId="{18111E0C-9AD3-4F6A-8DDE-CF427068BBC2}" destId="{6AE0615B-8BB6-4378-BD6D-E0C6177E9DE6}" srcOrd="0" destOrd="0" presId="urn:microsoft.com/office/officeart/2008/layout/LinedList"/>
    <dgm:cxn modelId="{54A613B3-A87C-4F79-8EC8-D5582D807123}" type="presParOf" srcId="{18111E0C-9AD3-4F6A-8DDE-CF427068BBC2}" destId="{DD68FE41-AA09-4930-AD34-B2183FB5C7DD}" srcOrd="1" destOrd="0" presId="urn:microsoft.com/office/officeart/2008/layout/LinedList"/>
    <dgm:cxn modelId="{3393987E-8061-4581-BF5C-6361315D1A04}" type="presParOf" srcId="{052EFA07-BAB8-42F4-BB90-21BB463DE165}" destId="{A67CBC7C-098C-4BED-B686-CF0DDC5DEDF1}" srcOrd="6" destOrd="0" presId="urn:microsoft.com/office/officeart/2008/layout/LinedList"/>
    <dgm:cxn modelId="{287041BE-F22F-4FAB-A9BC-5056F99B85B7}" type="presParOf" srcId="{052EFA07-BAB8-42F4-BB90-21BB463DE165}" destId="{F7313AFF-3E81-4489-BD1D-D431CBACDB0A}" srcOrd="7" destOrd="0" presId="urn:microsoft.com/office/officeart/2008/layout/LinedList"/>
    <dgm:cxn modelId="{3ED22710-334E-47F7-AAA3-90CD205EC616}" type="presParOf" srcId="{F7313AFF-3E81-4489-BD1D-D431CBACDB0A}" destId="{A3D53EF7-6F4F-4914-9E6F-35D87DBA2DE0}" srcOrd="0" destOrd="0" presId="urn:microsoft.com/office/officeart/2008/layout/LinedList"/>
    <dgm:cxn modelId="{6FBF7703-3A71-4379-95EC-FA50400F3E6C}" type="presParOf" srcId="{F7313AFF-3E81-4489-BD1D-D431CBACDB0A}" destId="{A3676ECC-6666-43D3-8850-15A630A84E75}" srcOrd="1" destOrd="0" presId="urn:microsoft.com/office/officeart/2008/layout/LinedList"/>
    <dgm:cxn modelId="{D509E96A-E274-4927-AA96-86B04FFB5B51}" type="presParOf" srcId="{052EFA07-BAB8-42F4-BB90-21BB463DE165}" destId="{AAEEE499-F448-4442-BAA0-F6DAE71B9E34}" srcOrd="8" destOrd="0" presId="urn:microsoft.com/office/officeart/2008/layout/LinedList"/>
    <dgm:cxn modelId="{A6C067B1-C59E-4FC7-A509-BBACB56940BE}" type="presParOf" srcId="{052EFA07-BAB8-42F4-BB90-21BB463DE165}" destId="{DE668EEE-451A-4AEB-9622-773890C6DE8D}" srcOrd="9" destOrd="0" presId="urn:microsoft.com/office/officeart/2008/layout/LinedList"/>
    <dgm:cxn modelId="{672B2CC9-9068-41FF-8B2A-6A923388D1E9}" type="presParOf" srcId="{DE668EEE-451A-4AEB-9622-773890C6DE8D}" destId="{D587E9C7-DD12-4393-8F9E-A8F4905E40A9}" srcOrd="0" destOrd="0" presId="urn:microsoft.com/office/officeart/2008/layout/LinedList"/>
    <dgm:cxn modelId="{26223470-E183-4E82-B7A8-19E977BBD72E}" type="presParOf" srcId="{DE668EEE-451A-4AEB-9622-773890C6DE8D}" destId="{040CE05A-6F71-4E09-9450-E06807777202}" srcOrd="1" destOrd="0" presId="urn:microsoft.com/office/officeart/2008/layout/LinedList"/>
    <dgm:cxn modelId="{D0B2566F-35B1-4EF8-92D3-D34744FC5FD1}" type="presParOf" srcId="{052EFA07-BAB8-42F4-BB90-21BB463DE165}" destId="{69E31B5A-1ED7-486A-BD47-44EF534C798F}" srcOrd="10" destOrd="0" presId="urn:microsoft.com/office/officeart/2008/layout/LinedList"/>
    <dgm:cxn modelId="{11C8763C-619E-4E4F-BE9A-3EE964C3F581}" type="presParOf" srcId="{052EFA07-BAB8-42F4-BB90-21BB463DE165}" destId="{A8094D6C-F5ED-4838-9EDF-DD74E0F4F0FA}" srcOrd="11" destOrd="0" presId="urn:microsoft.com/office/officeart/2008/layout/LinedList"/>
    <dgm:cxn modelId="{2ECD2566-1A95-4503-9349-16DF561E16CF}" type="presParOf" srcId="{A8094D6C-F5ED-4838-9EDF-DD74E0F4F0FA}" destId="{5244B34F-23CA-489B-84DD-A0E44953D21B}" srcOrd="0" destOrd="0" presId="urn:microsoft.com/office/officeart/2008/layout/LinedList"/>
    <dgm:cxn modelId="{52D4FA12-5F7C-4883-851C-4CF7487182AF}" type="presParOf" srcId="{A8094D6C-F5ED-4838-9EDF-DD74E0F4F0FA}" destId="{04F4CEF9-DC33-4E99-838F-3C9B76251D9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3E961D-291B-44D7-BCCC-0719B53EA64F}">
      <dsp:nvSpPr>
        <dsp:cNvPr id="0" name=""/>
        <dsp:cNvSpPr/>
      </dsp:nvSpPr>
      <dsp:spPr>
        <a:xfrm>
          <a:off x="0" y="2402"/>
          <a:ext cx="602456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0F330C-0DA4-4913-9A4D-478B4E72236D}">
      <dsp:nvSpPr>
        <dsp:cNvPr id="0" name=""/>
        <dsp:cNvSpPr/>
      </dsp:nvSpPr>
      <dsp:spPr>
        <a:xfrm>
          <a:off x="0" y="2402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b="0" kern="1200" dirty="0"/>
            <a:t>Gegner</a:t>
          </a:r>
          <a:r>
            <a:rPr lang="de-DE" sz="3800" b="1" kern="1200" dirty="0"/>
            <a:t> </a:t>
          </a:r>
          <a:endParaRPr lang="en-US" sz="3800" kern="1200" dirty="0"/>
        </a:p>
      </dsp:txBody>
      <dsp:txXfrm>
        <a:off x="0" y="2402"/>
        <a:ext cx="6024561" cy="819142"/>
      </dsp:txXfrm>
    </dsp:sp>
    <dsp:sp modelId="{670B19AF-E1A1-40AF-B12D-C057A6D3E0B0}">
      <dsp:nvSpPr>
        <dsp:cNvPr id="0" name=""/>
        <dsp:cNvSpPr/>
      </dsp:nvSpPr>
      <dsp:spPr>
        <a:xfrm>
          <a:off x="0" y="821545"/>
          <a:ext cx="6024561" cy="0"/>
        </a:xfrm>
        <a:prstGeom prst="line">
          <a:avLst/>
        </a:prstGeom>
        <a:solidFill>
          <a:schemeClr val="accent2">
            <a:hueOff val="297689"/>
            <a:satOff val="-186"/>
            <a:lumOff val="2509"/>
            <a:alphaOff val="0"/>
          </a:schemeClr>
        </a:solidFill>
        <a:ln w="12700" cap="flat" cmpd="sng" algn="ctr">
          <a:solidFill>
            <a:schemeClr val="accent2">
              <a:hueOff val="297689"/>
              <a:satOff val="-186"/>
              <a:lumOff val="25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A3B9D-0087-4153-A319-7ED1B01AA296}">
      <dsp:nvSpPr>
        <dsp:cNvPr id="0" name=""/>
        <dsp:cNvSpPr/>
      </dsp:nvSpPr>
      <dsp:spPr>
        <a:xfrm>
          <a:off x="0" y="821545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Coin System</a:t>
          </a:r>
          <a:endParaRPr lang="en-US" sz="3800" kern="1200"/>
        </a:p>
      </dsp:txBody>
      <dsp:txXfrm>
        <a:off x="0" y="821545"/>
        <a:ext cx="6024561" cy="819142"/>
      </dsp:txXfrm>
    </dsp:sp>
    <dsp:sp modelId="{37E78B73-52A4-423C-97A2-8394E8B210F8}">
      <dsp:nvSpPr>
        <dsp:cNvPr id="0" name=""/>
        <dsp:cNvSpPr/>
      </dsp:nvSpPr>
      <dsp:spPr>
        <a:xfrm>
          <a:off x="0" y="1640688"/>
          <a:ext cx="6024561" cy="0"/>
        </a:xfrm>
        <a:prstGeom prst="line">
          <a:avLst/>
        </a:prstGeom>
        <a:solidFill>
          <a:schemeClr val="accent2">
            <a:hueOff val="595378"/>
            <a:satOff val="-372"/>
            <a:lumOff val="5018"/>
            <a:alphaOff val="0"/>
          </a:schemeClr>
        </a:solidFill>
        <a:ln w="12700" cap="flat" cmpd="sng" algn="ctr">
          <a:solidFill>
            <a:schemeClr val="accent2">
              <a:hueOff val="595378"/>
              <a:satOff val="-372"/>
              <a:lumOff val="501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E0615B-8BB6-4378-BD6D-E0C6177E9DE6}">
      <dsp:nvSpPr>
        <dsp:cNvPr id="0" name=""/>
        <dsp:cNvSpPr/>
      </dsp:nvSpPr>
      <dsp:spPr>
        <a:xfrm>
          <a:off x="0" y="1640688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Mehr Level</a:t>
          </a:r>
          <a:endParaRPr lang="en-US" sz="3800" kern="1200"/>
        </a:p>
      </dsp:txBody>
      <dsp:txXfrm>
        <a:off x="0" y="1640688"/>
        <a:ext cx="6024561" cy="819142"/>
      </dsp:txXfrm>
    </dsp:sp>
    <dsp:sp modelId="{A67CBC7C-098C-4BED-B686-CF0DDC5DEDF1}">
      <dsp:nvSpPr>
        <dsp:cNvPr id="0" name=""/>
        <dsp:cNvSpPr/>
      </dsp:nvSpPr>
      <dsp:spPr>
        <a:xfrm>
          <a:off x="0" y="2459831"/>
          <a:ext cx="6024561" cy="0"/>
        </a:xfrm>
        <a:prstGeom prst="line">
          <a:avLst/>
        </a:prstGeom>
        <a:solidFill>
          <a:schemeClr val="accent2">
            <a:hueOff val="893068"/>
            <a:satOff val="-557"/>
            <a:lumOff val="7528"/>
            <a:alphaOff val="0"/>
          </a:schemeClr>
        </a:solidFill>
        <a:ln w="12700" cap="flat" cmpd="sng" algn="ctr">
          <a:solidFill>
            <a:schemeClr val="accent2">
              <a:hueOff val="893068"/>
              <a:satOff val="-557"/>
              <a:lumOff val="75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D53EF7-6F4F-4914-9E6F-35D87DBA2DE0}">
      <dsp:nvSpPr>
        <dsp:cNvPr id="0" name=""/>
        <dsp:cNvSpPr/>
      </dsp:nvSpPr>
      <dsp:spPr>
        <a:xfrm>
          <a:off x="0" y="2459831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Double/Wall Jump</a:t>
          </a:r>
          <a:endParaRPr lang="en-US" sz="3800" kern="1200"/>
        </a:p>
      </dsp:txBody>
      <dsp:txXfrm>
        <a:off x="0" y="2459831"/>
        <a:ext cx="6024561" cy="819142"/>
      </dsp:txXfrm>
    </dsp:sp>
    <dsp:sp modelId="{AAEEE499-F448-4442-BAA0-F6DAE71B9E34}">
      <dsp:nvSpPr>
        <dsp:cNvPr id="0" name=""/>
        <dsp:cNvSpPr/>
      </dsp:nvSpPr>
      <dsp:spPr>
        <a:xfrm>
          <a:off x="0" y="3278973"/>
          <a:ext cx="6024561" cy="0"/>
        </a:xfrm>
        <a:prstGeom prst="line">
          <a:avLst/>
        </a:prstGeom>
        <a:solidFill>
          <a:schemeClr val="accent2">
            <a:hueOff val="1190757"/>
            <a:satOff val="-743"/>
            <a:lumOff val="10037"/>
            <a:alphaOff val="0"/>
          </a:schemeClr>
        </a:solidFill>
        <a:ln w="12700" cap="flat" cmpd="sng" algn="ctr">
          <a:solidFill>
            <a:schemeClr val="accent2">
              <a:hueOff val="1190757"/>
              <a:satOff val="-743"/>
              <a:lumOff val="100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87E9C7-DD12-4393-8F9E-A8F4905E40A9}">
      <dsp:nvSpPr>
        <dsp:cNvPr id="0" name=""/>
        <dsp:cNvSpPr/>
      </dsp:nvSpPr>
      <dsp:spPr>
        <a:xfrm>
          <a:off x="0" y="3278973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Zeit System</a:t>
          </a:r>
          <a:endParaRPr lang="en-US" sz="3800" kern="1200" dirty="0"/>
        </a:p>
      </dsp:txBody>
      <dsp:txXfrm>
        <a:off x="0" y="3278973"/>
        <a:ext cx="6024561" cy="819142"/>
      </dsp:txXfrm>
    </dsp:sp>
    <dsp:sp modelId="{69E31B5A-1ED7-486A-BD47-44EF534C798F}">
      <dsp:nvSpPr>
        <dsp:cNvPr id="0" name=""/>
        <dsp:cNvSpPr/>
      </dsp:nvSpPr>
      <dsp:spPr>
        <a:xfrm>
          <a:off x="0" y="4098116"/>
          <a:ext cx="6024561" cy="0"/>
        </a:xfrm>
        <a:prstGeom prst="line">
          <a:avLst/>
        </a:prstGeom>
        <a:solidFill>
          <a:schemeClr val="accent2">
            <a:hueOff val="1488446"/>
            <a:satOff val="-929"/>
            <a:lumOff val="12546"/>
            <a:alphaOff val="0"/>
          </a:schemeClr>
        </a:solidFill>
        <a:ln w="12700" cap="flat" cmpd="sng" algn="ctr">
          <a:solidFill>
            <a:schemeClr val="accent2">
              <a:hueOff val="1488446"/>
              <a:satOff val="-929"/>
              <a:lumOff val="1254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44B34F-23CA-489B-84DD-A0E44953D21B}">
      <dsp:nvSpPr>
        <dsp:cNvPr id="0" name=""/>
        <dsp:cNvSpPr/>
      </dsp:nvSpPr>
      <dsp:spPr>
        <a:xfrm>
          <a:off x="0" y="4098116"/>
          <a:ext cx="6024561" cy="819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Spiel Name</a:t>
          </a:r>
        </a:p>
      </dsp:txBody>
      <dsp:txXfrm>
        <a:off x="0" y="4098116"/>
        <a:ext cx="6024561" cy="8191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EBC55-5864-427B-84CF-6441AA82B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745" y="1205037"/>
            <a:ext cx="7744993" cy="2541336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52BDB-18E0-4991-A6F2-7AD542015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745" y="3949332"/>
            <a:ext cx="7744993" cy="2006735"/>
          </a:xfrm>
        </p:spPr>
        <p:txBody>
          <a:bodyPr>
            <a:normAutofit/>
          </a:bodyPr>
          <a:lstStyle>
            <a:lvl1pPr marL="0" indent="0" algn="l">
              <a:buNone/>
              <a:defRPr sz="20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0ABC6-907E-47DE-8E40-61F2DD1B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B158-6097-43A1-90B6-406F93670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E077-FF20-4DD9-92B5-EE1C4D61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6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071ABCB-C306-49F0-8D5D-0B890583C1CE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4A67F94-2250-4B3A-8424-1BC0A0BCB3FF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B942D8-95BE-4CFD-BFCC-26209EC192CE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DF6499A-D398-4CBC-AA22-4277539430FC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91493C-6480-4A3F-8836-1727CBA3C849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6BFEE-D3D9-4B18-BA88-49F7C7D26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186" y="959587"/>
            <a:ext cx="9076329" cy="106427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A5BD3-1A63-4F94-ADFA-5CA2A414D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148186" y="2248257"/>
            <a:ext cx="9076329" cy="365015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1888E-6FA1-446E-A77C-7D26923F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3313F-58CA-4397-A3B4-71B068D1E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6AB3-89E2-4B6A-A5F3-3FB781C1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83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7BC2869-B8E0-44C7-801E-BA0C2C1B5E82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A7CEB8F-94FA-4A87-AA80-066173AA5C5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F9817E-A26F-4D7B-82A1-FA647EE4C86F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E734839-B51C-4112-A4D8-DDFCB7F84A6F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1DFF651-C17F-4B2C-A962-32FA4958BCFA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B263D-CDF8-431B-A5D1-968764913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31030" y="866253"/>
            <a:ext cx="2222769" cy="531071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6B9BE-E660-4F3A-ABA1-86667DC13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66253"/>
            <a:ext cx="8164286" cy="531071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82700-F509-4302-AE0E-6CC56401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3BD63-5B0C-4FB3-8434-8EA1A84F2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3E9EB-019B-4F03-8147-D6CBA6B1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13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1C13-CF9D-4E82-A5B4-91008DCD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6FD2-89E8-4415-ADF7-22F4A4C2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CBBFF-8889-497F-B4CA-A031E8DD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8DAF-985B-4BB4-ADA9-02EA979F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10DBC-42B5-46AB-B36A-B39128E6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83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1B6E7-01C8-4375-B7C7-596CD119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83229"/>
            <a:ext cx="8214179" cy="330313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41675-8F3E-47CC-9573-D853C506D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95900"/>
            <a:ext cx="8214179" cy="7937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9F49-690E-49EC-BD41-75A18C9E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C9E70-1401-468E-97DE-4255CA222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E14C-9127-4582-A006-2AEA93AF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820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4DF9-FA60-4E7B-BDE8-C0F9AFE63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F1133-890E-4E96-AEDD-0F921E26F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6745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763B4-4987-4303-9640-54B67DD75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7174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4AAD8-D444-410E-98EC-47076908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2F01E-6867-4604-8B58-F65BCC820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43D87-0EC8-43C7-9D1B-46DB5212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53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05AE-70FD-4CEE-BDFB-D5C0A3D35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5" y="960120"/>
            <a:ext cx="9196928" cy="106070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091E2-4532-4D16-827E-4DB0688F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7153" y="2062842"/>
            <a:ext cx="4445899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B53BE-9EDA-4D07-A042-0D101FAB9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745" y="2882837"/>
            <a:ext cx="4446642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DFDFC1-7510-4F8E-A831-ABA33D977A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5280" y="2062842"/>
            <a:ext cx="4467794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A42F0-9A48-4946-8BA8-394CBF01A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4868" y="2882837"/>
            <a:ext cx="4468541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0FC563-D319-494F-AA63-0BDF1D25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2F4FE-433A-42F6-8A73-AD843352B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575352-FC7F-4BA8-940F-2F920C280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00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3FB5-4B13-4412-9F42-62450D6A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87ECA-0E5D-4DD2-B664-DF351875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2406B-A925-466A-AF79-D0A4E0EA4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1B050-D381-4E1A-88DD-361F0EE9D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768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BF592-6A15-4999-ACFA-A535A113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9EFC1-AD45-4610-8FC6-2058F55E4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DF506-CFF9-4BD2-8D76-33779277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183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7674-EAFF-4CAE-A685-8AEA617D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94014"/>
            <a:ext cx="3932237" cy="143691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3A185-E15D-46FD-A4FB-709A8B5D0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94014"/>
            <a:ext cx="6172200" cy="47670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086F7-5F48-40D6-B4E3-1347EA21B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2"/>
            <a:ext cx="3932237" cy="32509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4FC41-0A32-438D-9A47-F932AB49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0F85D-CB6B-48E8-B56F-81472CE9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120E-E239-4B93-AC67-210D23BD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29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1F02C-5A08-45D4-AFE1-8EF0E6DEC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65120"/>
            <a:ext cx="3932237" cy="146580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2EF863-20E6-4CF9-A179-0A2A52E5F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CFB1A-5B7E-45DA-9713-0CD8E3121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4"/>
            <a:ext cx="3932237" cy="32509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FD67F-901E-4423-A48F-41F00ECA5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04982-0749-4F34-A4DB-DDC12BD4B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38447-AEAF-40D9-B3D3-94404C14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026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06359A-F1E3-49EE-BBC2-40888C4A3628}"/>
              </a:ext>
            </a:extLst>
          </p:cNvPr>
          <p:cNvGrpSpPr/>
          <p:nvPr/>
        </p:nvGrpSpPr>
        <p:grpSpPr>
          <a:xfrm>
            <a:off x="9265700" y="2026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ED90C42-6A0F-48E8-BF96-7D3E2A395EC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DA0863A-55F7-4EB0-9451-F3EE4D65DBDB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FE7CFE2-40F6-44B2-8AAD-0C384EEFCF7E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F0D6A17-AA80-4608-8660-8D1587A17704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11B74D-DF90-4993-88AE-4D05C91F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4" y="959587"/>
            <a:ext cx="9076329" cy="1064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B3DE9-A495-4E75-819D-E0B2E550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6744" y="2248257"/>
            <a:ext cx="9076329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430AC-DB07-423B-A52A-0065639AF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66975" y="6356350"/>
            <a:ext cx="2960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5/23/2023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FAFC9-FA18-4C55-8C92-B17603CAE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6745" y="501128"/>
            <a:ext cx="33113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A493-61FB-4764-90B6-8CC218A7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9498" y="6356350"/>
            <a:ext cx="515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7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150000"/>
        <a:buFont typeface="Goudy Old Style" panose="02020502050305020303" pitchFamily="18" charset="0"/>
        <a:buChar char="∙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0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1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cendi.com/de/blog/tipps-fuer-microsoft-visual-studio/" TargetMode="External"/><Relationship Id="rId7" Type="http://schemas.openxmlformats.org/officeDocument/2006/relationships/hyperlink" Target="https://icon-icons.com/de/symbol/joystick/85859" TargetMode="External"/><Relationship Id="rId2" Type="http://schemas.openxmlformats.org/officeDocument/2006/relationships/hyperlink" Target="https://play.google.com/store/apps/details?id=com.github.android&amp;hl=en_US&amp;gl=US&amp;pli=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on-icons.com/de/symbol/Zeit-Uhr/129581" TargetMode="External"/><Relationship Id="rId5" Type="http://schemas.openxmlformats.org/officeDocument/2006/relationships/hyperlink" Target="https://en.wikipedia.org/wiki/Goomba" TargetMode="External"/><Relationship Id="rId4" Type="http://schemas.openxmlformats.org/officeDocument/2006/relationships/hyperlink" Target="https://de.wikipedia.org/wiki/Unity_%28Spiel-Engine%2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aulwegesch.github.io/IT2DOnlineGame/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D84B89-83B1-AA44-B9BE-C68A3A346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Vektor Hintergrund der spritzenden lebendigen Farben">
            <a:extLst>
              <a:ext uri="{FF2B5EF4-FFF2-40B4-BE49-F238E27FC236}">
                <a16:creationId xmlns:a16="http://schemas.microsoft.com/office/drawing/2014/main" id="{C15508E4-A70F-059A-49E9-3FC212E7BD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79"/>
          <a:stretch/>
        </p:blipFill>
        <p:spPr>
          <a:xfrm>
            <a:off x="0" y="11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3B9D9F-2555-4B2E-AD17-056B66596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9594" y="812056"/>
            <a:ext cx="3876811" cy="5127565"/>
          </a:xfrm>
          <a:custGeom>
            <a:avLst/>
            <a:gdLst>
              <a:gd name="connsiteX0" fmla="*/ 1941583 w 3876811"/>
              <a:gd name="connsiteY0" fmla="*/ 0 h 5127565"/>
              <a:gd name="connsiteX1" fmla="*/ 2111641 w 3876811"/>
              <a:gd name="connsiteY1" fmla="*/ 149098 h 5127565"/>
              <a:gd name="connsiteX2" fmla="*/ 3370494 w 3876811"/>
              <a:gd name="connsiteY2" fmla="*/ 774450 h 5127565"/>
              <a:gd name="connsiteX3" fmla="*/ 3876811 w 3876811"/>
              <a:gd name="connsiteY3" fmla="*/ 1854685 h 5127565"/>
              <a:gd name="connsiteX4" fmla="*/ 3876810 w 3876811"/>
              <a:gd name="connsiteY4" fmla="*/ 2507216 h 5127565"/>
              <a:gd name="connsiteX5" fmla="*/ 3872563 w 3876811"/>
              <a:gd name="connsiteY5" fmla="*/ 5127565 h 5127565"/>
              <a:gd name="connsiteX6" fmla="*/ 4248 w 3876811"/>
              <a:gd name="connsiteY6" fmla="*/ 5127565 h 5127565"/>
              <a:gd name="connsiteX7" fmla="*/ 0 w 3876811"/>
              <a:gd name="connsiteY7" fmla="*/ 2507216 h 5127565"/>
              <a:gd name="connsiteX8" fmla="*/ 1 w 3876811"/>
              <a:gd name="connsiteY8" fmla="*/ 1854685 h 5127565"/>
              <a:gd name="connsiteX9" fmla="*/ 506320 w 3876811"/>
              <a:gd name="connsiteY9" fmla="*/ 774450 h 5127565"/>
              <a:gd name="connsiteX10" fmla="*/ 1765173 w 3876811"/>
              <a:gd name="connsiteY10" fmla="*/ 149098 h 5127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876811" h="5127565">
                <a:moveTo>
                  <a:pt x="1941583" y="0"/>
                </a:moveTo>
                <a:lnTo>
                  <a:pt x="2111641" y="149098"/>
                </a:lnTo>
                <a:cubicBezTo>
                  <a:pt x="2533316" y="474958"/>
                  <a:pt x="3008486" y="564716"/>
                  <a:pt x="3370494" y="774450"/>
                </a:cubicBezTo>
                <a:cubicBezTo>
                  <a:pt x="3718589" y="1017851"/>
                  <a:pt x="3876811" y="1296993"/>
                  <a:pt x="3876811" y="1854685"/>
                </a:cubicBezTo>
                <a:cubicBezTo>
                  <a:pt x="3876811" y="2072195"/>
                  <a:pt x="3876810" y="2289706"/>
                  <a:pt x="3876810" y="2507216"/>
                </a:cubicBezTo>
                <a:lnTo>
                  <a:pt x="3872563" y="5127565"/>
                </a:lnTo>
                <a:lnTo>
                  <a:pt x="4248" y="5127565"/>
                </a:lnTo>
                <a:lnTo>
                  <a:pt x="0" y="2507216"/>
                </a:lnTo>
                <a:cubicBezTo>
                  <a:pt x="0" y="2289706"/>
                  <a:pt x="1" y="2072195"/>
                  <a:pt x="1" y="1854685"/>
                </a:cubicBezTo>
                <a:cubicBezTo>
                  <a:pt x="1" y="1296993"/>
                  <a:pt x="158225" y="1017851"/>
                  <a:pt x="506320" y="774450"/>
                </a:cubicBezTo>
                <a:cubicBezTo>
                  <a:pt x="868329" y="564716"/>
                  <a:pt x="1343500" y="474958"/>
                  <a:pt x="1765173" y="149098"/>
                </a:cubicBezTo>
                <a:close/>
              </a:path>
            </a:pathLst>
          </a:custGeom>
          <a:solidFill>
            <a:srgbClr val="000000">
              <a:alpha val="4993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0691186-E1FB-BF83-CD29-3F2C409C3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3389" y="1826096"/>
            <a:ext cx="3149221" cy="2149459"/>
          </a:xfrm>
        </p:spPr>
        <p:txBody>
          <a:bodyPr>
            <a:normAutofit/>
          </a:bodyPr>
          <a:lstStyle/>
          <a:p>
            <a:pPr algn="ctr"/>
            <a:r>
              <a:rPr lang="de-DE" sz="4000" dirty="0">
                <a:solidFill>
                  <a:srgbClr val="FFFFFF"/>
                </a:solidFill>
              </a:rPr>
              <a:t>Stand der Dinge 2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63C4539-DCF1-1A43-EABE-8DB69A631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3028" y="4329791"/>
            <a:ext cx="3149220" cy="1255593"/>
          </a:xfrm>
        </p:spPr>
        <p:txBody>
          <a:bodyPr>
            <a:normAutofit/>
          </a:bodyPr>
          <a:lstStyle/>
          <a:p>
            <a:pPr algn="ctr"/>
            <a:r>
              <a:rPr lang="de-DE" dirty="0">
                <a:solidFill>
                  <a:srgbClr val="FFFFFF"/>
                </a:solidFill>
              </a:rPr>
              <a:t>Von Niklas und Pauls Projekt </a:t>
            </a:r>
          </a:p>
        </p:txBody>
      </p:sp>
    </p:spTree>
    <p:extLst>
      <p:ext uri="{BB962C8B-B14F-4D97-AF65-F5344CB8AC3E}">
        <p14:creationId xmlns:p14="http://schemas.microsoft.com/office/powerpoint/2010/main" val="779054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9ABC75-B5BD-D164-6000-E70F4B546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835" y="663932"/>
            <a:ext cx="9076329" cy="1064277"/>
          </a:xfrm>
        </p:spPr>
        <p:txBody>
          <a:bodyPr/>
          <a:lstStyle/>
          <a:p>
            <a:pPr algn="ctr"/>
            <a:r>
              <a:rPr lang="de-DE" b="1" u="sng" dirty="0"/>
              <a:t>Plan bis zur Abgabe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3D3265A-49C4-7A26-7951-AD3E3A898C40}"/>
              </a:ext>
            </a:extLst>
          </p:cNvPr>
          <p:cNvSpPr txBox="1"/>
          <p:nvPr/>
        </p:nvSpPr>
        <p:spPr>
          <a:xfrm>
            <a:off x="7056537" y="5190836"/>
            <a:ext cx="1958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Skin System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CC853DDB-B258-624E-262A-021B0BDCD706}"/>
              </a:ext>
            </a:extLst>
          </p:cNvPr>
          <p:cNvCxnSpPr>
            <a:cxnSpLocks/>
          </p:cNvCxnSpPr>
          <p:nvPr/>
        </p:nvCxnSpPr>
        <p:spPr>
          <a:xfrm>
            <a:off x="9969341" y="4057040"/>
            <a:ext cx="966514" cy="1133796"/>
          </a:xfrm>
          <a:prstGeom prst="straightConnector1">
            <a:avLst/>
          </a:prstGeom>
          <a:ln w="38100">
            <a:solidFill>
              <a:srgbClr val="5B4F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Zeit, Uhr Symbol">
            <a:extLst>
              <a:ext uri="{FF2B5EF4-FFF2-40B4-BE49-F238E27FC236}">
                <a16:creationId xmlns:a16="http://schemas.microsoft.com/office/drawing/2014/main" id="{3BCE08EC-F3A0-9CD5-56F6-A80E3C34E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091" y="2306252"/>
            <a:ext cx="1380225" cy="138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BD4ACF1C-ADE1-6416-35FA-A2F486EB6895}"/>
              </a:ext>
            </a:extLst>
          </p:cNvPr>
          <p:cNvSpPr txBox="1"/>
          <p:nvPr/>
        </p:nvSpPr>
        <p:spPr>
          <a:xfrm>
            <a:off x="3317457" y="3686477"/>
            <a:ext cx="169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Zeitsystem</a:t>
            </a:r>
          </a:p>
        </p:txBody>
      </p:sp>
      <p:pic>
        <p:nvPicPr>
          <p:cNvPr id="2052" name="Picture 4" descr="joystick Symbol">
            <a:extLst>
              <a:ext uri="{FF2B5EF4-FFF2-40B4-BE49-F238E27FC236}">
                <a16:creationId xmlns:a16="http://schemas.microsoft.com/office/drawing/2014/main" id="{26C7C39D-6EC1-AA21-8A7C-6D8A880BC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285" y="2385077"/>
            <a:ext cx="1188370" cy="11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AD8840A3-81F5-7D0A-6E68-6A8B67BE0EEB}"/>
              </a:ext>
            </a:extLst>
          </p:cNvPr>
          <p:cNvSpPr txBox="1"/>
          <p:nvPr/>
        </p:nvSpPr>
        <p:spPr>
          <a:xfrm>
            <a:off x="441168" y="3686477"/>
            <a:ext cx="2486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de-DE" dirty="0"/>
              <a:t>Steuerung überarbeiten</a:t>
            </a:r>
          </a:p>
        </p:txBody>
      </p:sp>
      <p:pic>
        <p:nvPicPr>
          <p:cNvPr id="16" name="Picture 2" descr="Goombas are typically colored brown, featuring two feet and no arms, and are commonly mistaken to be an owl.">
            <a:extLst>
              <a:ext uri="{FF2B5EF4-FFF2-40B4-BE49-F238E27FC236}">
                <a16:creationId xmlns:a16="http://schemas.microsoft.com/office/drawing/2014/main" id="{CBD03D68-4A62-73EF-24E9-1E20C4255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6253" y="2200755"/>
            <a:ext cx="1156160" cy="1434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46AC1AC4-7916-B5FC-42C9-325952723500}"/>
              </a:ext>
            </a:extLst>
          </p:cNvPr>
          <p:cNvSpPr txBox="1"/>
          <p:nvPr/>
        </p:nvSpPr>
        <p:spPr>
          <a:xfrm>
            <a:off x="5651032" y="3687708"/>
            <a:ext cx="2486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Mehr Gegner</a:t>
            </a:r>
          </a:p>
        </p:txBody>
      </p:sp>
      <p:pic>
        <p:nvPicPr>
          <p:cNvPr id="2058" name="Picture 10" descr="Münz - , dollar - , Finanz - Symbol">
            <a:extLst>
              <a:ext uri="{FF2B5EF4-FFF2-40B4-BE49-F238E27FC236}">
                <a16:creationId xmlns:a16="http://schemas.microsoft.com/office/drawing/2014/main" id="{0A34B291-D335-3EEB-0559-B3615085B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0928" y="2272047"/>
            <a:ext cx="1414430" cy="1414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3820A269-EFDB-60E9-676F-412D07A9D040}"/>
              </a:ext>
            </a:extLst>
          </p:cNvPr>
          <p:cNvSpPr txBox="1"/>
          <p:nvPr/>
        </p:nvSpPr>
        <p:spPr>
          <a:xfrm>
            <a:off x="8344842" y="3687708"/>
            <a:ext cx="2486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Coin</a:t>
            </a:r>
            <a:r>
              <a:rPr lang="de-DE" dirty="0"/>
              <a:t>-System ausbauen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8B22CC50-7150-D873-F8DF-1143073041C6}"/>
              </a:ext>
            </a:extLst>
          </p:cNvPr>
          <p:cNvSpPr txBox="1"/>
          <p:nvPr/>
        </p:nvSpPr>
        <p:spPr>
          <a:xfrm>
            <a:off x="10057790" y="5190836"/>
            <a:ext cx="1958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Save System</a:t>
            </a: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6963DA71-BFA7-F603-6B10-CAA544E1FB64}"/>
              </a:ext>
            </a:extLst>
          </p:cNvPr>
          <p:cNvCxnSpPr>
            <a:cxnSpLocks/>
          </p:cNvCxnSpPr>
          <p:nvPr/>
        </p:nvCxnSpPr>
        <p:spPr>
          <a:xfrm flipH="1">
            <a:off x="8035636" y="4057040"/>
            <a:ext cx="1011416" cy="1133796"/>
          </a:xfrm>
          <a:prstGeom prst="straightConnector1">
            <a:avLst/>
          </a:prstGeom>
          <a:ln w="38100">
            <a:solidFill>
              <a:srgbClr val="5B4F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0" name="Picture 12" descr="screenshot">
            <a:extLst>
              <a:ext uri="{FF2B5EF4-FFF2-40B4-BE49-F238E27FC236}">
                <a16:creationId xmlns:a16="http://schemas.microsoft.com/office/drawing/2014/main" id="{13A28C78-FBE7-6DA1-285B-A154C03A3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174" y="4514477"/>
            <a:ext cx="2774173" cy="2091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Desktop 2023.05.23 - 17.00.38.03">
            <a:hlinkClick r:id="" action="ppaction://media"/>
            <a:extLst>
              <a:ext uri="{FF2B5EF4-FFF2-40B4-BE49-F238E27FC236}">
                <a16:creationId xmlns:a16="http://schemas.microsoft.com/office/drawing/2014/main" id="{F7E36723-1A68-96B8-A9D2-18794938B36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769" end="6393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09782" y="1696096"/>
            <a:ext cx="9772433" cy="496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94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</p:childTnLst>
        </p:cTn>
      </p:par>
    </p:tnLst>
    <p:bldLst>
      <p:bldP spid="7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1AC91C-2C8B-F45B-2307-635DEE20B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468" y="493595"/>
            <a:ext cx="9076329" cy="1064277"/>
          </a:xfrm>
        </p:spPr>
        <p:txBody>
          <a:bodyPr/>
          <a:lstStyle/>
          <a:p>
            <a:r>
              <a:rPr lang="de-DE" dirty="0"/>
              <a:t>Links: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769C6D-2870-08D8-2190-5AB1494C1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279" y="1999576"/>
            <a:ext cx="10709441" cy="3979193"/>
          </a:xfrm>
        </p:spPr>
        <p:txBody>
          <a:bodyPr/>
          <a:lstStyle/>
          <a:p>
            <a:r>
              <a:rPr lang="de-DE" dirty="0"/>
              <a:t>Bilder:</a:t>
            </a:r>
          </a:p>
          <a:p>
            <a:pPr lvl="2"/>
            <a:r>
              <a:rPr lang="de-DE" dirty="0">
                <a:hlinkClick r:id="rId2"/>
              </a:rPr>
              <a:t>https://play.google.com/store/apps/details?id=com.github.android&amp;hl=en_US&amp;gl=US&amp;pli=1</a:t>
            </a:r>
            <a:r>
              <a:rPr lang="de-DE" dirty="0"/>
              <a:t> (GitHub Logo)</a:t>
            </a:r>
          </a:p>
          <a:p>
            <a:pPr lvl="2"/>
            <a:r>
              <a:rPr lang="de-DE" dirty="0">
                <a:hlinkClick r:id="rId3"/>
              </a:rPr>
              <a:t>https://licendi.com/de/blog/tipps-fuer-microsoft-visual-studio/</a:t>
            </a:r>
            <a:r>
              <a:rPr lang="de-DE" dirty="0"/>
              <a:t> (VS Logo)</a:t>
            </a:r>
          </a:p>
          <a:p>
            <a:pPr lvl="2"/>
            <a:r>
              <a:rPr lang="de-DE" dirty="0">
                <a:hlinkClick r:id="rId4"/>
              </a:rPr>
              <a:t>https://de.wikipedia.org/wiki/Unity_%28Spiel-Engine%29</a:t>
            </a:r>
            <a:r>
              <a:rPr lang="de-DE" dirty="0"/>
              <a:t> (Unity Logo)</a:t>
            </a:r>
          </a:p>
          <a:p>
            <a:pPr lvl="2"/>
            <a:r>
              <a:rPr lang="de-DE" dirty="0">
                <a:hlinkClick r:id="rId5"/>
              </a:rPr>
              <a:t>https://en.wikipedia.org/wiki/Goomba</a:t>
            </a:r>
            <a:r>
              <a:rPr lang="de-DE" dirty="0"/>
              <a:t> (</a:t>
            </a:r>
            <a:r>
              <a:rPr lang="de-DE" dirty="0" err="1"/>
              <a:t>Goomba</a:t>
            </a:r>
            <a:r>
              <a:rPr lang="de-DE" dirty="0"/>
              <a:t>)</a:t>
            </a:r>
          </a:p>
          <a:p>
            <a:pPr lvl="2"/>
            <a:r>
              <a:rPr lang="de-DE" dirty="0">
                <a:hlinkClick r:id="rId6"/>
              </a:rPr>
              <a:t>https://icon-icons.com/de/symbol/Zeit-Uhr/129581</a:t>
            </a:r>
            <a:r>
              <a:rPr lang="de-DE" dirty="0"/>
              <a:t> (Uhr)</a:t>
            </a:r>
          </a:p>
          <a:p>
            <a:pPr lvl="2"/>
            <a:r>
              <a:rPr lang="de-DE" dirty="0">
                <a:hlinkClick r:id="rId7"/>
              </a:rPr>
              <a:t>https://icon-icons.com/de/symbol/joystick/85859</a:t>
            </a:r>
            <a:r>
              <a:rPr lang="de-DE" dirty="0"/>
              <a:t> (</a:t>
            </a:r>
            <a:r>
              <a:rPr lang="de-DE" dirty="0" err="1"/>
              <a:t>joystick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12899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1F683BAC-8649-7944-4257-E7212A985A4E}"/>
              </a:ext>
            </a:extLst>
          </p:cNvPr>
          <p:cNvSpPr/>
          <p:nvPr/>
        </p:nvSpPr>
        <p:spPr>
          <a:xfrm>
            <a:off x="4345465" y="2566971"/>
            <a:ext cx="3501070" cy="1724057"/>
          </a:xfrm>
          <a:prstGeom prst="ellipse">
            <a:avLst/>
          </a:prstGeom>
          <a:solidFill>
            <a:srgbClr val="5B4FBB"/>
          </a:solidFill>
          <a:ln w="38100">
            <a:solidFill>
              <a:srgbClr val="6CE4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000" dirty="0" err="1"/>
              <a:t>Recap</a:t>
            </a:r>
            <a:endParaRPr lang="de-DE" sz="4000" dirty="0"/>
          </a:p>
        </p:txBody>
      </p:sp>
      <p:pic>
        <p:nvPicPr>
          <p:cNvPr id="10" name="Picture 2" descr="GitHub - Apps on Google Play">
            <a:extLst>
              <a:ext uri="{FF2B5EF4-FFF2-40B4-BE49-F238E27FC236}">
                <a16:creationId xmlns:a16="http://schemas.microsoft.com/office/drawing/2014/main" id="{B136DB41-1162-636B-980D-74EDA60EA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4061" y="235181"/>
            <a:ext cx="1724057" cy="172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Tipps für Microsoft Visual Studio - Licendi">
            <a:extLst>
              <a:ext uri="{FF2B5EF4-FFF2-40B4-BE49-F238E27FC236}">
                <a16:creationId xmlns:a16="http://schemas.microsoft.com/office/drawing/2014/main" id="{D19611FB-31D7-63EE-CF2C-5D0D0661E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66000" y="235180"/>
            <a:ext cx="1724057" cy="172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Unity Echtzeit-Entwicklungsplattform | 3D-, 2D-VR- &amp; AR-Engine">
            <a:extLst>
              <a:ext uri="{FF2B5EF4-FFF2-40B4-BE49-F238E27FC236}">
                <a16:creationId xmlns:a16="http://schemas.microsoft.com/office/drawing/2014/main" id="{AFCC766F-6234-3EFB-AD86-E958D5EC1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4061" y="2103207"/>
            <a:ext cx="1924028" cy="1101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Ellipse 12">
            <a:extLst>
              <a:ext uri="{FF2B5EF4-FFF2-40B4-BE49-F238E27FC236}">
                <a16:creationId xmlns:a16="http://schemas.microsoft.com/office/drawing/2014/main" id="{DD5EF5A1-A825-EC24-7EE6-932CAA07EEF5}"/>
              </a:ext>
            </a:extLst>
          </p:cNvPr>
          <p:cNvSpPr/>
          <p:nvPr/>
        </p:nvSpPr>
        <p:spPr>
          <a:xfrm>
            <a:off x="8319251" y="839203"/>
            <a:ext cx="2187723" cy="98097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2D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1AF6918-7176-9917-1D5A-B1B6FCDE8E53}"/>
              </a:ext>
            </a:extLst>
          </p:cNvPr>
          <p:cNvSpPr/>
          <p:nvPr/>
        </p:nvSpPr>
        <p:spPr>
          <a:xfrm>
            <a:off x="8953173" y="4785585"/>
            <a:ext cx="2278419" cy="105449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Jump &amp; Run</a:t>
            </a: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95DE605F-CB21-2A35-C1AF-3508A4FEBCF3}"/>
              </a:ext>
            </a:extLst>
          </p:cNvPr>
          <p:cNvSpPr/>
          <p:nvPr/>
        </p:nvSpPr>
        <p:spPr>
          <a:xfrm>
            <a:off x="1376075" y="4371515"/>
            <a:ext cx="2278418" cy="105449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Pixel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E88E5DAD-95A5-4843-4A63-021850389C1F}"/>
              </a:ext>
            </a:extLst>
          </p:cNvPr>
          <p:cNvCxnSpPr/>
          <p:nvPr/>
        </p:nvCxnSpPr>
        <p:spPr>
          <a:xfrm flipH="1">
            <a:off x="3476445" y="4071054"/>
            <a:ext cx="1015669" cy="439947"/>
          </a:xfrm>
          <a:prstGeom prst="straightConnector1">
            <a:avLst/>
          </a:prstGeom>
          <a:ln w="38100">
            <a:solidFill>
              <a:srgbClr val="6CE4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B08961AE-4B3E-8C1F-E7C8-A087CDF93B0F}"/>
              </a:ext>
            </a:extLst>
          </p:cNvPr>
          <p:cNvCxnSpPr>
            <a:cxnSpLocks/>
          </p:cNvCxnSpPr>
          <p:nvPr/>
        </p:nvCxnSpPr>
        <p:spPr>
          <a:xfrm flipV="1">
            <a:off x="7501945" y="1594956"/>
            <a:ext cx="900183" cy="1059003"/>
          </a:xfrm>
          <a:prstGeom prst="straightConnector1">
            <a:avLst/>
          </a:prstGeom>
          <a:ln w="38100">
            <a:solidFill>
              <a:srgbClr val="6CE4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B72F38C-8FC4-66ED-954A-0832BEFE66F4}"/>
              </a:ext>
            </a:extLst>
          </p:cNvPr>
          <p:cNvCxnSpPr>
            <a:cxnSpLocks/>
          </p:cNvCxnSpPr>
          <p:nvPr/>
        </p:nvCxnSpPr>
        <p:spPr>
          <a:xfrm>
            <a:off x="7763774" y="4071054"/>
            <a:ext cx="1526875" cy="714531"/>
          </a:xfrm>
          <a:prstGeom prst="straightConnector1">
            <a:avLst/>
          </a:prstGeom>
          <a:ln w="38100">
            <a:solidFill>
              <a:srgbClr val="6CE4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0BF7A4AE-5E3E-0C43-D9EB-3E7DB0FE0A4E}"/>
              </a:ext>
            </a:extLst>
          </p:cNvPr>
          <p:cNvCxnSpPr>
            <a:cxnSpLocks/>
          </p:cNvCxnSpPr>
          <p:nvPr/>
        </p:nvCxnSpPr>
        <p:spPr>
          <a:xfrm flipH="1" flipV="1">
            <a:off x="3207109" y="2259698"/>
            <a:ext cx="1347638" cy="527248"/>
          </a:xfrm>
          <a:prstGeom prst="straightConnector1">
            <a:avLst/>
          </a:prstGeom>
          <a:ln w="38100">
            <a:solidFill>
              <a:srgbClr val="6CE4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lipse 26">
            <a:extLst>
              <a:ext uri="{FF2B5EF4-FFF2-40B4-BE49-F238E27FC236}">
                <a16:creationId xmlns:a16="http://schemas.microsoft.com/office/drawing/2014/main" id="{A4345EB6-A8D6-D056-EADD-C9A1B66C2B44}"/>
              </a:ext>
            </a:extLst>
          </p:cNvPr>
          <p:cNvSpPr/>
          <p:nvPr/>
        </p:nvSpPr>
        <p:spPr>
          <a:xfrm>
            <a:off x="4843892" y="5382877"/>
            <a:ext cx="2278418" cy="105449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Browser</a:t>
            </a: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2372EF03-0CE0-05AE-3645-FC3BF22332FA}"/>
              </a:ext>
            </a:extLst>
          </p:cNvPr>
          <p:cNvCxnSpPr>
            <a:cxnSpLocks/>
          </p:cNvCxnSpPr>
          <p:nvPr/>
        </p:nvCxnSpPr>
        <p:spPr>
          <a:xfrm>
            <a:off x="5983101" y="4511001"/>
            <a:ext cx="0" cy="728201"/>
          </a:xfrm>
          <a:prstGeom prst="straightConnector1">
            <a:avLst/>
          </a:prstGeom>
          <a:ln w="38100">
            <a:solidFill>
              <a:srgbClr val="6CE4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5A8BF16E-3C61-AD74-633C-8D63B1C23F2C}"/>
              </a:ext>
            </a:extLst>
          </p:cNvPr>
          <p:cNvSpPr txBox="1"/>
          <p:nvPr/>
        </p:nvSpPr>
        <p:spPr>
          <a:xfrm>
            <a:off x="3630674" y="6369947"/>
            <a:ext cx="532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hlinkClick r:id="rId5"/>
              </a:rPr>
              <a:t>https://paulwegesch.github.io/IT2DOnlineGame/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1785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EC5B12-9FF3-41FE-B789-2696F5195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EED0784-CA01-D95D-EA97-6005F25A2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581462"/>
            <a:ext cx="2959622" cy="3687580"/>
          </a:xfrm>
        </p:spPr>
        <p:txBody>
          <a:bodyPr>
            <a:normAutofit/>
          </a:bodyPr>
          <a:lstStyle/>
          <a:p>
            <a:pPr algn="ctr"/>
            <a:r>
              <a:rPr lang="de-DE" dirty="0"/>
              <a:t>Zukunftsplan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FCEE13B-EFB1-46F2-BC11-110F05BFB6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9630" y="1852474"/>
            <a:ext cx="0" cy="3394558"/>
          </a:xfrm>
          <a:prstGeom prst="line">
            <a:avLst/>
          </a:prstGeom>
          <a:ln w="25400" cap="rnd">
            <a:solidFill>
              <a:schemeClr val="bg2">
                <a:lumMod val="7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56A86BDE-571F-DE44-5B36-3E6EDFE289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545018"/>
              </p:ext>
            </p:extLst>
          </p:nvPr>
        </p:nvGraphicFramePr>
        <p:xfrm>
          <a:off x="4990652" y="349380"/>
          <a:ext cx="6024561" cy="491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L-Form 2">
            <a:extLst>
              <a:ext uri="{FF2B5EF4-FFF2-40B4-BE49-F238E27FC236}">
                <a16:creationId xmlns:a16="http://schemas.microsoft.com/office/drawing/2014/main" id="{A11EED6C-A4FA-4A0E-CA76-8197DEA8D4A1}"/>
              </a:ext>
            </a:extLst>
          </p:cNvPr>
          <p:cNvSpPr/>
          <p:nvPr/>
        </p:nvSpPr>
        <p:spPr>
          <a:xfrm rot="19356380">
            <a:off x="10055161" y="366654"/>
            <a:ext cx="1192444" cy="491706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L-Form 3">
            <a:extLst>
              <a:ext uri="{FF2B5EF4-FFF2-40B4-BE49-F238E27FC236}">
                <a16:creationId xmlns:a16="http://schemas.microsoft.com/office/drawing/2014/main" id="{20681668-7A8F-4193-5B49-BA7E5FB3DA1A}"/>
              </a:ext>
            </a:extLst>
          </p:cNvPr>
          <p:cNvSpPr/>
          <p:nvPr/>
        </p:nvSpPr>
        <p:spPr>
          <a:xfrm rot="19356380">
            <a:off x="10055160" y="1180614"/>
            <a:ext cx="1192444" cy="491706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L-Form 5">
            <a:extLst>
              <a:ext uri="{FF2B5EF4-FFF2-40B4-BE49-F238E27FC236}">
                <a16:creationId xmlns:a16="http://schemas.microsoft.com/office/drawing/2014/main" id="{56EDC1D0-1042-6FFA-0FDE-DF6AD209A641}"/>
              </a:ext>
            </a:extLst>
          </p:cNvPr>
          <p:cNvSpPr/>
          <p:nvPr/>
        </p:nvSpPr>
        <p:spPr>
          <a:xfrm rot="19356380">
            <a:off x="10055159" y="4414938"/>
            <a:ext cx="1192444" cy="491706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L-Form 6">
            <a:extLst>
              <a:ext uri="{FF2B5EF4-FFF2-40B4-BE49-F238E27FC236}">
                <a16:creationId xmlns:a16="http://schemas.microsoft.com/office/drawing/2014/main" id="{61CA95DC-10F6-937E-0027-847698B4A554}"/>
              </a:ext>
            </a:extLst>
          </p:cNvPr>
          <p:cNvSpPr/>
          <p:nvPr/>
        </p:nvSpPr>
        <p:spPr>
          <a:xfrm rot="19356380">
            <a:off x="10055159" y="1981666"/>
            <a:ext cx="1192444" cy="491706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045F3E5-E68D-54DE-D3DB-B1C250FA6512}"/>
              </a:ext>
            </a:extLst>
          </p:cNvPr>
          <p:cNvSpPr txBox="1"/>
          <p:nvPr/>
        </p:nvSpPr>
        <p:spPr>
          <a:xfrm>
            <a:off x="4990651" y="5520905"/>
            <a:ext cx="50377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de-DE" sz="4000" b="1" dirty="0"/>
              <a:t>AdventureJump2D</a:t>
            </a:r>
          </a:p>
        </p:txBody>
      </p:sp>
    </p:spTree>
    <p:extLst>
      <p:ext uri="{BB962C8B-B14F-4D97-AF65-F5344CB8AC3E}">
        <p14:creationId xmlns:p14="http://schemas.microsoft.com/office/powerpoint/2010/main" val="2305335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AEF50-6C29-75D5-70DB-7E5997CA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Coin</a:t>
            </a:r>
            <a:r>
              <a:rPr lang="de-DE" dirty="0"/>
              <a:t> System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6FACD39-2EB4-4637-B53C-24BE605922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744" y="2490968"/>
            <a:ext cx="6303970" cy="365125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7ACF5B9-BA19-489F-9E04-FFD343C21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194" y="718763"/>
            <a:ext cx="3982006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051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BF4B26-A60B-4D0A-B29C-D6E248463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Level 3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BC98815-2C77-4F9D-82AE-36FB4F5576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788" y="2344813"/>
            <a:ext cx="9075737" cy="3457423"/>
          </a:xfrm>
        </p:spPr>
      </p:pic>
    </p:spTree>
    <p:extLst>
      <p:ext uri="{BB962C8B-B14F-4D97-AF65-F5344CB8AC3E}">
        <p14:creationId xmlns:p14="http://schemas.microsoft.com/office/powerpoint/2010/main" val="99175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814C9D-12A0-3F28-B797-E4DA2E127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794" y="1457237"/>
            <a:ext cx="2691793" cy="1064277"/>
          </a:xfrm>
        </p:spPr>
        <p:txBody>
          <a:bodyPr/>
          <a:lstStyle/>
          <a:p>
            <a:pPr algn="ctr"/>
            <a:r>
              <a:rPr lang="de-DE" b="1" u="sng" dirty="0"/>
              <a:t>Gegner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1ED0521-E955-76D4-DC70-CF9DED20D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289" y="70969"/>
            <a:ext cx="8830907" cy="671606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91B3131-FC5E-9C42-A166-9B5DEE90F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87" y="3591809"/>
            <a:ext cx="2341695" cy="283468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DA0B109-32E5-5D56-9B2C-2157C6C64F4F}"/>
              </a:ext>
            </a:extLst>
          </p:cNvPr>
          <p:cNvSpPr txBox="1"/>
          <p:nvPr/>
        </p:nvSpPr>
        <p:spPr>
          <a:xfrm>
            <a:off x="615462" y="2896860"/>
            <a:ext cx="2118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AStarPathfinding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0264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2A3C08-FCF3-39A2-AD08-86B1D52B6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363" y="278100"/>
            <a:ext cx="9076329" cy="1064277"/>
          </a:xfrm>
        </p:spPr>
        <p:txBody>
          <a:bodyPr/>
          <a:lstStyle/>
          <a:p>
            <a:pPr algn="ctr"/>
            <a:r>
              <a:rPr lang="de-DE" b="1" u="sng" dirty="0"/>
              <a:t>Neue Gegner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BC152A6-018F-9BD1-042D-A0239BA11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3769" y="2319483"/>
            <a:ext cx="7425595" cy="3111497"/>
          </a:xfrm>
          <a:prstGeom prst="rect">
            <a:avLst/>
          </a:prstGeom>
        </p:spPr>
      </p:pic>
      <p:pic>
        <p:nvPicPr>
          <p:cNvPr id="1026" name="Picture 2" descr="Goombas are typically colored brown, featuring two feet and no arms, and are commonly mistaken to be an owl.">
            <a:extLst>
              <a:ext uri="{FF2B5EF4-FFF2-40B4-BE49-F238E27FC236}">
                <a16:creationId xmlns:a16="http://schemas.microsoft.com/office/drawing/2014/main" id="{E892045C-5C73-8008-C404-CEA15D8A3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724" y="3064669"/>
            <a:ext cx="1306402" cy="162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24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15EB3A5-E4A1-D260-94BC-BBF209142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181" y="-1"/>
            <a:ext cx="5939820" cy="342899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9FF3FD3-5CF7-38D7-BAE9-BE099B5E3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180" y="3438620"/>
            <a:ext cx="5939820" cy="341938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7B55ED0B-FADA-48C7-96CA-016FA9FE9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44" y="2880810"/>
            <a:ext cx="5136575" cy="1096375"/>
          </a:xfrm>
        </p:spPr>
        <p:txBody>
          <a:bodyPr/>
          <a:lstStyle/>
          <a:p>
            <a:r>
              <a:rPr lang="de-DE" b="1" u="sng" dirty="0"/>
              <a:t>Death Screen – Bug Fix</a:t>
            </a:r>
          </a:p>
        </p:txBody>
      </p:sp>
    </p:spTree>
    <p:extLst>
      <p:ext uri="{BB962C8B-B14F-4D97-AF65-F5344CB8AC3E}">
        <p14:creationId xmlns:p14="http://schemas.microsoft.com/office/powerpoint/2010/main" val="2087333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38A653-85C9-0F8D-3A01-CB2B8E54C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62" y="280549"/>
            <a:ext cx="5136575" cy="1096375"/>
          </a:xfrm>
        </p:spPr>
        <p:txBody>
          <a:bodyPr/>
          <a:lstStyle/>
          <a:p>
            <a:r>
              <a:rPr lang="de-DE" b="1" u="sng" dirty="0"/>
              <a:t>Death Screen – Bug Fix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179CA54-A429-1C78-A8A7-2B97F3EFB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5635" y="630722"/>
            <a:ext cx="6540503" cy="594672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CBBFE5B-4C35-6B1E-6895-6E24ECAF1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963" y="2063434"/>
            <a:ext cx="4039571" cy="451401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3F04F53-A892-81A5-62F3-DDBAEE6A5C0A}"/>
              </a:ext>
            </a:extLst>
          </p:cNvPr>
          <p:cNvSpPr txBox="1"/>
          <p:nvPr/>
        </p:nvSpPr>
        <p:spPr>
          <a:xfrm>
            <a:off x="722836" y="1694102"/>
            <a:ext cx="2595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Health: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981CC7D-1E95-A0E6-3FEE-DC1A6C8FCE36}"/>
              </a:ext>
            </a:extLst>
          </p:cNvPr>
          <p:cNvSpPr txBox="1"/>
          <p:nvPr/>
        </p:nvSpPr>
        <p:spPr>
          <a:xfrm>
            <a:off x="5495635" y="184727"/>
            <a:ext cx="1717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LevelEnd: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700BB35-BC12-BB76-9D13-489FAF8E568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"/>
          </a:blip>
          <a:stretch>
            <a:fillRect/>
          </a:stretch>
        </p:blipFill>
        <p:spPr>
          <a:xfrm>
            <a:off x="5630086" y="2559316"/>
            <a:ext cx="6102252" cy="4018135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</a:effec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C9D937E-7F7B-74B7-1D78-932E72CA898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"/>
          </a:blip>
          <a:stretch>
            <a:fillRect/>
          </a:stretch>
        </p:blipFill>
        <p:spPr>
          <a:xfrm>
            <a:off x="886690" y="3159557"/>
            <a:ext cx="3814619" cy="3417893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</a:effec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25EC7898-A021-02EA-0DC0-80C14C35F0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395" y="1413552"/>
            <a:ext cx="4895207" cy="5163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023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rrakesh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Goudy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rrakeshVTI" id="{DCD97A9B-DAE4-42FA-B2F9-0A5C34F43D6C}" vid="{A7163F41-974B-4A88-831F-D9DFFFE40C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</Words>
  <Application>Microsoft Office PowerPoint</Application>
  <PresentationFormat>Breitbild</PresentationFormat>
  <Paragraphs>40</Paragraphs>
  <Slides>11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Goudy Old Style</vt:lpstr>
      <vt:lpstr>Wingdings</vt:lpstr>
      <vt:lpstr>MarrakeshVTI</vt:lpstr>
      <vt:lpstr>Stand der Dinge 2</vt:lpstr>
      <vt:lpstr>PowerPoint-Präsentation</vt:lpstr>
      <vt:lpstr>Zukunftsplan</vt:lpstr>
      <vt:lpstr>Coin System</vt:lpstr>
      <vt:lpstr>Level 3</vt:lpstr>
      <vt:lpstr>Gegner</vt:lpstr>
      <vt:lpstr>Neue Gegner</vt:lpstr>
      <vt:lpstr>Death Screen – Bug Fix</vt:lpstr>
      <vt:lpstr>Death Screen – Bug Fix</vt:lpstr>
      <vt:lpstr>Plan bis zur Abgabe</vt:lpstr>
      <vt:lpstr>Links: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Stand der Dinge </dc:title>
  <dc:creator>S Wehberg Paul</dc:creator>
  <cp:lastModifiedBy>S Wehberg Paul</cp:lastModifiedBy>
  <cp:revision>17</cp:revision>
  <dcterms:created xsi:type="dcterms:W3CDTF">2023-01-08T10:22:18Z</dcterms:created>
  <dcterms:modified xsi:type="dcterms:W3CDTF">2023-05-23T15:34:56Z</dcterms:modified>
</cp:coreProperties>
</file>

<file path=docProps/thumbnail.jpeg>
</file>